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2.xml" ContentType="application/vnd.openxmlformats-officedocument.theme+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heme/theme3.xml" ContentType="application/vnd.openxmlformats-officedocument.theme+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aveSubsetFonts="1">
  <p:sldMasterIdLst>
    <p:sldMasterId id="2147483660" r:id="rId1"/>
    <p:sldMasterId id="2147483686" r:id="rId2"/>
    <p:sldMasterId id="2147483673" r:id="rId3"/>
    <p:sldMasterId id="2147483700" r:id="rId4"/>
  </p:sldMasterIdLst>
  <p:notesMasterIdLst>
    <p:notesMasterId r:id="rId26"/>
  </p:notesMasterIdLst>
  <p:sldIdLst>
    <p:sldId id="1554" r:id="rId5"/>
    <p:sldId id="1645" r:id="rId6"/>
    <p:sldId id="1646" r:id="rId7"/>
    <p:sldId id="1544" r:id="rId8"/>
    <p:sldId id="1555" r:id="rId9"/>
    <p:sldId id="1557" r:id="rId10"/>
    <p:sldId id="1504" r:id="rId11"/>
    <p:sldId id="1521" r:id="rId12"/>
    <p:sldId id="1585" r:id="rId13"/>
    <p:sldId id="1508" r:id="rId14"/>
    <p:sldId id="1522" r:id="rId15"/>
    <p:sldId id="1511" r:id="rId16"/>
    <p:sldId id="1559" r:id="rId17"/>
    <p:sldId id="1057" r:id="rId18"/>
    <p:sldId id="1058" r:id="rId19"/>
    <p:sldId id="1578" r:id="rId20"/>
    <p:sldId id="1586" r:id="rId21"/>
    <p:sldId id="1588" r:id="rId22"/>
    <p:sldId id="1581" r:id="rId23"/>
    <p:sldId id="1564" r:id="rId24"/>
    <p:sldId id="1647" r:id="rId25"/>
  </p:sldIdLst>
  <p:sldSz cx="9144000" cy="6858000" type="screen4x3"/>
  <p:notesSz cx="6797675" cy="9926638"/>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a:srgbClr val="000066"/>
    <a:srgbClr val="D2C6B0"/>
    <a:srgbClr val="DDDDDD"/>
    <a:srgbClr val="FF3300"/>
    <a:srgbClr val="5F5F5F"/>
    <a:srgbClr val="808080"/>
    <a:srgbClr val="8A00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notesView">
  <p:normalViewPr>
    <p:restoredLeft sz="18838" autoAdjust="0"/>
    <p:restoredTop sz="82339" autoAdjust="0"/>
  </p:normalViewPr>
  <p:slideViewPr>
    <p:cSldViewPr snapToGrid="0">
      <p:cViewPr varScale="1">
        <p:scale>
          <a:sx n="95" d="100"/>
          <a:sy n="95" d="100"/>
        </p:scale>
        <p:origin x="240" y="72"/>
      </p:cViewPr>
      <p:guideLst/>
    </p:cSldViewPr>
  </p:slideViewPr>
  <p:notesTextViewPr>
    <p:cViewPr>
      <p:scale>
        <a:sx n="1" d="1"/>
        <a:sy n="1" d="1"/>
      </p:scale>
      <p:origin x="0" y="0"/>
    </p:cViewPr>
  </p:notesTextViewPr>
  <p:notesViewPr>
    <p:cSldViewPr snapToGrid="0">
      <p:cViewPr varScale="1">
        <p:scale>
          <a:sx n="81" d="100"/>
          <a:sy n="81" d="100"/>
        </p:scale>
        <p:origin x="1992" y="108"/>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notesMaster" Target="notesMasters/notesMaster1.xml"/><Relationship Id="rId3" Type="http://schemas.openxmlformats.org/officeDocument/2006/relationships/slideMaster" Target="slideMasters/slideMaster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presProps" Target="presProps.xml"/><Relationship Id="rId30"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00" b="1" i="0" u="none" strike="noStrike" kern="1200" baseline="0">
                <a:solidFill>
                  <a:schemeClr val="dk1">
                    <a:lumMod val="75000"/>
                    <a:lumOff val="25000"/>
                  </a:schemeClr>
                </a:solidFill>
                <a:latin typeface="+mn-lt"/>
                <a:ea typeface="+mn-ea"/>
                <a:cs typeface="+mn-cs"/>
              </a:defRPr>
            </a:pPr>
            <a:r>
              <a:rPr lang="ja-JP" altLang="en-US"/>
              <a:t>事故時の作業種類</a:t>
            </a:r>
            <a:endParaRPr lang="ja-JP"/>
          </a:p>
        </c:rich>
      </c:tx>
      <c:overlay val="0"/>
      <c:spPr>
        <a:noFill/>
        <a:ln>
          <a:noFill/>
        </a:ln>
        <a:effectLst/>
      </c:spPr>
      <c:txPr>
        <a:bodyPr rot="0" spcFirstLastPara="1" vertOverflow="ellipsis" vert="horz" wrap="square" anchor="ctr" anchorCtr="1"/>
        <a:lstStyle/>
        <a:p>
          <a:pPr>
            <a:defRPr sz="1800" b="1" i="0" u="none" strike="noStrike" kern="1200" baseline="0">
              <a:solidFill>
                <a:schemeClr val="dk1">
                  <a:lumMod val="75000"/>
                  <a:lumOff val="25000"/>
                </a:schemeClr>
              </a:solidFill>
              <a:latin typeface="+mn-lt"/>
              <a:ea typeface="+mn-ea"/>
              <a:cs typeface="+mn-cs"/>
            </a:defRPr>
          </a:pPr>
          <a:endParaRPr lang="ja-JP"/>
        </a:p>
      </c:txPr>
    </c:title>
    <c:autoTitleDeleted val="0"/>
    <c:plotArea>
      <c:layout/>
      <c:pieChart>
        <c:varyColors val="1"/>
        <c:ser>
          <c:idx val="0"/>
          <c:order val="0"/>
          <c:dPt>
            <c:idx val="0"/>
            <c:bubble3D val="0"/>
            <c:spPr>
              <a:solidFill>
                <a:schemeClr val="accent1"/>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1-B268-43A4-BF14-4E7342C6C2A0}"/>
              </c:ext>
            </c:extLst>
          </c:dPt>
          <c:dPt>
            <c:idx val="1"/>
            <c:bubble3D val="0"/>
            <c:spPr>
              <a:solidFill>
                <a:schemeClr val="accent2"/>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3-B268-43A4-BF14-4E7342C6C2A0}"/>
              </c:ext>
            </c:extLst>
          </c:dPt>
          <c:dPt>
            <c:idx val="2"/>
            <c:bubble3D val="0"/>
            <c:spPr>
              <a:solidFill>
                <a:schemeClr val="accent3"/>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5-B268-43A4-BF14-4E7342C6C2A0}"/>
              </c:ext>
            </c:extLst>
          </c:dPt>
          <c:dPt>
            <c:idx val="3"/>
            <c:bubble3D val="0"/>
            <c:spPr>
              <a:solidFill>
                <a:schemeClr val="accent4"/>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7-B268-43A4-BF14-4E7342C6C2A0}"/>
              </c:ext>
            </c:extLst>
          </c:dPt>
          <c:dPt>
            <c:idx val="4"/>
            <c:bubble3D val="0"/>
            <c:spPr>
              <a:solidFill>
                <a:schemeClr val="accent5"/>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9-B268-43A4-BF14-4E7342C6C2A0}"/>
              </c:ext>
            </c:extLst>
          </c:dPt>
          <c:dLbls>
            <c:dLbl>
              <c:idx val="0"/>
              <c:tx>
                <c:rich>
                  <a:bodyPr/>
                  <a:lstStyle/>
                  <a:p>
                    <a:r>
                      <a:rPr lang="ja-JP" altLang="en-US" baseline="0" dirty="0"/>
                      <a:t>通常作業中</a:t>
                    </a:r>
                    <a:r>
                      <a:rPr lang="en-US" altLang="ja-JP" baseline="0" dirty="0"/>
                      <a:t>※,</a:t>
                    </a:r>
                  </a:p>
                  <a:p>
                    <a:r>
                      <a:rPr lang="en-US" altLang="ja-JP" baseline="0" dirty="0"/>
                      <a:t> </a:t>
                    </a:r>
                    <a:fld id="{0861CF61-A2C0-40F0-BD3B-80F1A6FBCA32}" type="VALUE">
                      <a:rPr lang="en-US" altLang="ja-JP" baseline="0"/>
                      <a:pPr/>
                      <a:t>[値]</a:t>
                    </a:fld>
                    <a:endParaRPr lang="en-US" altLang="ja-JP" baseline="0" dirty="0"/>
                  </a:p>
                </c:rich>
              </c:tx>
              <c:dLblPos val="ctr"/>
              <c:showLegendKey val="0"/>
              <c:showVal val="1"/>
              <c:showCatName val="1"/>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B268-43A4-BF14-4E7342C6C2A0}"/>
                </c:ext>
              </c:extLst>
            </c:dLbl>
            <c:dLbl>
              <c:idx val="1"/>
              <c:layout>
                <c:manualLayout>
                  <c:x val="0.12672592636127861"/>
                  <c:y val="0.11753129868650657"/>
                </c:manualLayout>
              </c:layout>
              <c:spPr>
                <a:pattFill prst="pct75">
                  <a:fgClr>
                    <a:schemeClr val="dk1">
                      <a:lumMod val="75000"/>
                      <a:lumOff val="25000"/>
                    </a:schemeClr>
                  </a:fgClr>
                  <a:bgClr>
                    <a:schemeClr val="dk1">
                      <a:lumMod val="65000"/>
                      <a:lumOff val="35000"/>
                    </a:schemeClr>
                  </a:bgClr>
                </a:pattFill>
                <a:ln>
                  <a:noFill/>
                </a:ln>
                <a:effectLst>
                  <a:outerShdw blurRad="50800" dist="38100" dir="2700000" algn="tl" rotWithShape="0">
                    <a:prstClr val="black">
                      <a:alpha val="40000"/>
                    </a:prstClr>
                  </a:outerShdw>
                </a:effectLst>
              </c:spPr>
              <c:txPr>
                <a:bodyPr rot="0" spcFirstLastPara="1" vertOverflow="ellipsis" vert="horz" wrap="square" lIns="38100" tIns="19050" rIns="38100" bIns="19050" anchor="ctr" anchorCtr="1">
                  <a:noAutofit/>
                </a:bodyPr>
                <a:lstStyle/>
                <a:p>
                  <a:pPr>
                    <a:defRPr sz="1000" b="1" i="0" u="none" strike="noStrike" kern="1200" baseline="0">
                      <a:solidFill>
                        <a:schemeClr val="lt1"/>
                      </a:solidFill>
                      <a:latin typeface="+mn-lt"/>
                      <a:ea typeface="+mn-ea"/>
                      <a:cs typeface="+mn-cs"/>
                    </a:defRPr>
                  </a:pPr>
                  <a:endParaRPr lang="ja-JP"/>
                </a:p>
              </c:txPr>
              <c:dLblPos val="bestFit"/>
              <c:showLegendKey val="0"/>
              <c:showVal val="1"/>
              <c:showCatName val="1"/>
              <c:showSerName val="0"/>
              <c:showPercent val="0"/>
              <c:showBubbleSize val="0"/>
              <c:extLst>
                <c:ext xmlns:c15="http://schemas.microsoft.com/office/drawing/2012/chart" uri="{CE6537A1-D6FC-4f65-9D91-7224C49458BB}">
                  <c15:layout>
                    <c:manualLayout>
                      <c:w val="0.14547764670122112"/>
                      <c:h val="9.0982597241940216E-2"/>
                    </c:manualLayout>
                  </c15:layout>
                </c:ext>
                <c:ext xmlns:c16="http://schemas.microsoft.com/office/drawing/2014/chart" uri="{C3380CC4-5D6E-409C-BE32-E72D297353CC}">
                  <c16:uniqueId val="{00000003-B268-43A4-BF14-4E7342C6C2A0}"/>
                </c:ext>
              </c:extLst>
            </c:dLbl>
            <c:dLbl>
              <c:idx val="2"/>
              <c:layout>
                <c:manualLayout>
                  <c:x val="8.6562369391314217E-2"/>
                  <c:y val="0.12651618677104848"/>
                </c:manualLayout>
              </c:layout>
              <c:spPr>
                <a:pattFill prst="pct75">
                  <a:fgClr>
                    <a:schemeClr val="dk1">
                      <a:lumMod val="75000"/>
                      <a:lumOff val="25000"/>
                    </a:schemeClr>
                  </a:fgClr>
                  <a:bgClr>
                    <a:schemeClr val="dk1">
                      <a:lumMod val="65000"/>
                      <a:lumOff val="35000"/>
                    </a:schemeClr>
                  </a:bgClr>
                </a:pattFill>
                <a:ln>
                  <a:noFill/>
                </a:ln>
                <a:effectLst>
                  <a:outerShdw blurRad="50800" dist="38100" dir="2700000" algn="tl" rotWithShape="0">
                    <a:prstClr val="black">
                      <a:alpha val="40000"/>
                    </a:prstClr>
                  </a:outerShdw>
                </a:effectLst>
              </c:spPr>
              <c:txPr>
                <a:bodyPr rot="0" spcFirstLastPara="1" vertOverflow="ellipsis" vert="horz" wrap="square" lIns="38100" tIns="19050" rIns="38100" bIns="19050" anchor="ctr" anchorCtr="1">
                  <a:noAutofit/>
                </a:bodyPr>
                <a:lstStyle/>
                <a:p>
                  <a:pPr>
                    <a:defRPr sz="1000" b="1" i="0" u="none" strike="noStrike" kern="1200" baseline="0">
                      <a:solidFill>
                        <a:schemeClr val="lt1"/>
                      </a:solidFill>
                      <a:latin typeface="+mn-lt"/>
                      <a:ea typeface="+mn-ea"/>
                      <a:cs typeface="+mn-cs"/>
                    </a:defRPr>
                  </a:pPr>
                  <a:endParaRPr lang="ja-JP"/>
                </a:p>
              </c:txPr>
              <c:dLblPos val="bestFit"/>
              <c:showLegendKey val="0"/>
              <c:showVal val="1"/>
              <c:showCatName val="1"/>
              <c:showSerName val="0"/>
              <c:showPercent val="0"/>
              <c:showBubbleSize val="0"/>
              <c:extLst>
                <c:ext xmlns:c15="http://schemas.microsoft.com/office/drawing/2012/chart" uri="{CE6537A1-D6FC-4f65-9D91-7224C49458BB}">
                  <c15:layout>
                    <c:manualLayout>
                      <c:w val="0.14762483304358162"/>
                      <c:h val="8.6160416120057884E-2"/>
                    </c:manualLayout>
                  </c15:layout>
                </c:ext>
                <c:ext xmlns:c16="http://schemas.microsoft.com/office/drawing/2014/chart" uri="{C3380CC4-5D6E-409C-BE32-E72D297353CC}">
                  <c16:uniqueId val="{00000005-B268-43A4-BF14-4E7342C6C2A0}"/>
                </c:ext>
              </c:extLst>
            </c:dLbl>
            <c:dLbl>
              <c:idx val="3"/>
              <c:layout>
                <c:manualLayout>
                  <c:x val="-3.7545611592648159E-2"/>
                  <c:y val="-1.9813089222121438E-2"/>
                </c:manualLayout>
              </c:layout>
              <c:dLblPos val="bestFit"/>
              <c:showLegendKey val="0"/>
              <c:showVal val="1"/>
              <c:showCatName val="1"/>
              <c:showSerName val="0"/>
              <c:showPercent val="0"/>
              <c:showBubbleSize val="0"/>
              <c:extLst>
                <c:ext xmlns:c15="http://schemas.microsoft.com/office/drawing/2012/chart" uri="{CE6537A1-D6FC-4f65-9D91-7224C49458BB}"/>
                <c:ext xmlns:c16="http://schemas.microsoft.com/office/drawing/2014/chart" uri="{C3380CC4-5D6E-409C-BE32-E72D297353CC}">
                  <c16:uniqueId val="{00000007-B268-43A4-BF14-4E7342C6C2A0}"/>
                </c:ext>
              </c:extLst>
            </c:dLbl>
            <c:dLbl>
              <c:idx val="4"/>
              <c:layout>
                <c:manualLayout>
                  <c:x val="5.2402450597563412E-2"/>
                  <c:y val="0.10364201417368729"/>
                </c:manualLayout>
              </c:layout>
              <c:dLblPos val="bestFit"/>
              <c:showLegendKey val="0"/>
              <c:showVal val="1"/>
              <c:showCatName val="1"/>
              <c:showSerName val="0"/>
              <c:showPercent val="0"/>
              <c:showBubbleSize val="0"/>
              <c:extLst>
                <c:ext xmlns:c15="http://schemas.microsoft.com/office/drawing/2012/chart" uri="{CE6537A1-D6FC-4f65-9D91-7224C49458BB}"/>
                <c:ext xmlns:c16="http://schemas.microsoft.com/office/drawing/2014/chart" uri="{C3380CC4-5D6E-409C-BE32-E72D297353CC}">
                  <c16:uniqueId val="{00000009-B268-43A4-BF14-4E7342C6C2A0}"/>
                </c:ext>
              </c:extLst>
            </c:dLbl>
            <c:spPr>
              <a:pattFill prst="pct75">
                <a:fgClr>
                  <a:schemeClr val="dk1">
                    <a:lumMod val="75000"/>
                    <a:lumOff val="25000"/>
                  </a:schemeClr>
                </a:fgClr>
                <a:bgClr>
                  <a:schemeClr val="dk1">
                    <a:lumMod val="65000"/>
                    <a:lumOff val="35000"/>
                  </a:schemeClr>
                </a:bgClr>
              </a:pattFill>
              <a:ln>
                <a:noFill/>
              </a:ln>
              <a:effectLst>
                <a:outerShdw blurRad="50800" dist="38100" dir="2700000" algn="tl" rotWithShape="0">
                  <a:prstClr val="black">
                    <a:alpha val="40000"/>
                  </a:prstClr>
                </a:outerShdw>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lt1"/>
                    </a:solidFill>
                    <a:latin typeface="+mn-lt"/>
                    <a:ea typeface="+mn-ea"/>
                    <a:cs typeface="+mn-cs"/>
                  </a:defRPr>
                </a:pPr>
                <a:endParaRPr lang="ja-JP"/>
              </a:p>
            </c:txPr>
            <c:dLblPos val="ctr"/>
            <c:showLegendKey val="0"/>
            <c:showVal val="1"/>
            <c:showCatName val="1"/>
            <c:showSerName val="0"/>
            <c:showPercent val="0"/>
            <c:showBubbleSize val="0"/>
            <c:showLeaderLines val="1"/>
            <c:leaderLines>
              <c:spPr>
                <a:ln w="9525">
                  <a:solidFill>
                    <a:schemeClr val="dk1">
                      <a:lumMod val="50000"/>
                      <a:lumOff val="50000"/>
                    </a:schemeClr>
                  </a:solidFill>
                </a:ln>
                <a:effectLst/>
              </c:spPr>
            </c:leaderLines>
            <c:extLst>
              <c:ext xmlns:c15="http://schemas.microsoft.com/office/drawing/2012/chart" uri="{CE6537A1-D6FC-4f65-9D91-7224C49458BB}"/>
            </c:extLst>
          </c:dLbls>
          <c:cat>
            <c:strRef>
              <c:f>Sheet1!$A$2:$A$6</c:f>
              <c:strCache>
                <c:ptCount val="5"/>
                <c:pt idx="0">
                  <c:v>前進(運転中)</c:v>
                </c:pt>
                <c:pt idx="1">
                  <c:v>つまり除去</c:v>
                </c:pt>
                <c:pt idx="2">
                  <c:v>周辺作業中</c:v>
                </c:pt>
                <c:pt idx="3">
                  <c:v>点検・手入れ</c:v>
                </c:pt>
                <c:pt idx="4">
                  <c:v>その他・不明</c:v>
                </c:pt>
              </c:strCache>
            </c:strRef>
          </c:cat>
          <c:val>
            <c:numRef>
              <c:f>Sheet1!$B$2:$B$6</c:f>
              <c:numCache>
                <c:formatCode>0.0%</c:formatCode>
                <c:ptCount val="5"/>
                <c:pt idx="0">
                  <c:v>0.73099999999999998</c:v>
                </c:pt>
                <c:pt idx="1">
                  <c:v>0.153</c:v>
                </c:pt>
                <c:pt idx="2">
                  <c:v>4.2999999999999997E-2</c:v>
                </c:pt>
                <c:pt idx="3">
                  <c:v>0.02</c:v>
                </c:pt>
                <c:pt idx="4">
                  <c:v>5.2999999999999999E-2</c:v>
                </c:pt>
              </c:numCache>
            </c:numRef>
          </c:val>
          <c:extLst>
            <c:ext xmlns:c16="http://schemas.microsoft.com/office/drawing/2014/chart" uri="{C3380CC4-5D6E-409C-BE32-E72D297353CC}">
              <c16:uniqueId val="{0000000A-B268-43A4-BF14-4E7342C6C2A0}"/>
            </c:ext>
          </c:extLst>
        </c:ser>
        <c:dLbls>
          <c:dLblPos val="ctr"/>
          <c:showLegendKey val="0"/>
          <c:showVal val="0"/>
          <c:showCatName val="0"/>
          <c:showSerName val="0"/>
          <c:showPercent val="1"/>
          <c:showBubbleSize val="0"/>
          <c:showLeaderLines val="1"/>
        </c:dLbls>
        <c:firstSliceAng val="0"/>
      </c:pie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a:effectLst/>
  </c:spPr>
  <c:txPr>
    <a:bodyPr/>
    <a:lstStyle/>
    <a:p>
      <a:pPr>
        <a:defRPr/>
      </a:pPr>
      <a:endParaRPr lang="ja-JP"/>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3">
  <cs:axisTitle>
    <cs:lnRef idx="0"/>
    <cs:fillRef idx="0"/>
    <cs:effectRef idx="0"/>
    <cs:fontRef idx="minor">
      <a:schemeClr val="dk1">
        <a:lumMod val="75000"/>
        <a:lumOff val="25000"/>
      </a:schemeClr>
    </cs:fontRef>
    <cs:defRPr sz="900" b="1" kern="1200"/>
  </cs:axisTitle>
  <cs:categoryAxis>
    <cs:lnRef idx="0"/>
    <cs:fillRef idx="0"/>
    <cs:effectRef idx="0"/>
    <cs:fontRef idx="minor">
      <a:schemeClr val="dk1">
        <a:lumMod val="75000"/>
        <a:lumOff val="25000"/>
      </a:schemeClr>
    </cs:fontRef>
    <cs:spPr>
      <a:ln w="19050" cap="flat" cmpd="sng" algn="ctr">
        <a:solidFill>
          <a:schemeClr val="dk1">
            <a:lumMod val="75000"/>
            <a:lumOff val="25000"/>
          </a:schemeClr>
        </a:solidFill>
        <a:round/>
      </a:ln>
    </cs:spPr>
    <cs:defRPr sz="900" kern="1200" cap="all" baseline="0"/>
  </cs:categoryAxis>
  <cs:chartArea>
    <cs:lnRef idx="0"/>
    <cs:fillRef idx="0"/>
    <cs:effectRef idx="0"/>
    <cs:fontRef idx="minor">
      <a:schemeClr val="dk1"/>
    </cs:fontRef>
    <cs: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cs:spPr>
    <cs:defRPr sz="900" kern="1200"/>
  </cs:chartArea>
  <cs:dataLabel>
    <cs:lnRef idx="0"/>
    <cs:fillRef idx="0"/>
    <cs:effectRef idx="0"/>
    <cs:fontRef idx="minor">
      <a:schemeClr val="lt1"/>
    </cs:fontRef>
    <cs:spPr>
      <a:pattFill prst="pct75">
        <a:fgClr>
          <a:schemeClr val="dk1">
            <a:lumMod val="75000"/>
            <a:lumOff val="25000"/>
          </a:schemeClr>
        </a:fgClr>
        <a:bgClr>
          <a:schemeClr val="dk1">
            <a:lumMod val="65000"/>
            <a:lumOff val="35000"/>
          </a:schemeClr>
        </a:bgClr>
      </a:pattFill>
      <a:effectLst>
        <a:outerShdw blurRad="50800" dist="38100" dir="2700000" algn="tl" rotWithShape="0">
          <a:prstClr val="black">
            <a:alpha val="40000"/>
          </a:prstClr>
        </a:outerShdw>
      </a:effectLst>
    </cs:spPr>
    <cs:defRPr sz="1000" b="1" i="0" u="none" strike="noStrike" kern="1200" baseline="0"/>
  </cs:dataLabel>
  <cs:dataLabelCallout>
    <cs:lnRef idx="0"/>
    <cs:fillRef idx="0"/>
    <cs:effectRef idx="0"/>
    <cs:fontRef idx="minor">
      <a:schemeClr val="lt1"/>
    </cs:fontRef>
    <cs:spPr>
      <a:pattFill prst="pct75">
        <a:fgClr>
          <a:schemeClr val="dk1">
            <a:lumMod val="75000"/>
            <a:lumOff val="25000"/>
          </a:schemeClr>
        </a:fgClr>
        <a:bgClr>
          <a:schemeClr val="dk1">
            <a:lumMod val="65000"/>
            <a:lumOff val="35000"/>
          </a:schemeClr>
        </a:bgClr>
      </a:pattFill>
      <a:effectLst>
        <a:outerShdw blurRad="50800" dist="38100" dir="2700000" algn="tl" rotWithShape="0">
          <a:prstClr val="black">
            <a:alpha val="40000"/>
          </a:prstClr>
        </a:outerShdw>
      </a:effectLst>
    </cs:spPr>
    <cs:defRPr sz="1000" b="1" i="0" u="none" strike="noStrike" kern="1200" baseline="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254000" sx="102000" sy="102000" algn="ctr" rotWithShape="0">
          <a:prstClr val="black">
            <a:alpha val="20000"/>
          </a:prstClr>
        </a:outerShdw>
      </a:effectLst>
    </cs:spPr>
  </cs:dataPoint>
  <cs:dataPoint3D>
    <cs:lnRef idx="0"/>
    <cs:fillRef idx="0">
      <cs:styleClr val="auto"/>
    </cs:fillRef>
    <cs:effectRef idx="0"/>
    <cs:fontRef idx="minor">
      <a:schemeClr val="dk1"/>
    </cs:fontRef>
    <cs:spPr>
      <a:solidFill>
        <a:schemeClr val="phClr"/>
      </a:solidFill>
      <a:effectLst>
        <a:outerShdw blurRad="254000" sx="102000" sy="102000" algn="ctr" rotWithShape="0">
          <a:prstClr val="black">
            <a:alpha val="20000"/>
          </a:prstClr>
        </a:outerShdw>
      </a:effectLst>
    </cs:spPr>
  </cs:dataPoint3D>
  <cs:dataPointLine>
    <cs:lnRef idx="0">
      <cs:styleClr val="auto"/>
    </cs:lnRef>
    <cs:fillRef idx="0"/>
    <cs:effectRef idx="0"/>
    <cs:fontRef idx="minor">
      <a:schemeClr val="dk1"/>
    </cs:fontRef>
    <cs:spPr>
      <a:ln w="31750" cap="rnd">
        <a:solidFill>
          <a:schemeClr val="phClr">
            <a:alpha val="85000"/>
          </a:schemeClr>
        </a:solidFill>
        <a:round/>
      </a:ln>
    </cs:spPr>
  </cs:dataPointLine>
  <cs:dataPointMarker>
    <cs:lnRef idx="0"/>
    <cs:fillRef idx="0">
      <cs:styleClr val="auto"/>
    </cs:fillRef>
    <cs:effectRef idx="0"/>
    <cs:fontRef idx="minor">
      <a:schemeClr val="dk1"/>
    </cs:fontRef>
    <cs:spPr>
      <a:solidFill>
        <a:schemeClr val="phClr">
          <a:alpha val="85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75000"/>
        <a:lumOff val="25000"/>
      </a:schemeClr>
    </cs:fontRef>
    <cs:spPr>
      <a:ln w="9525">
        <a:solidFill>
          <a:schemeClr val="dk1">
            <a:lumMod val="35000"/>
            <a:lumOff val="65000"/>
          </a:schemeClr>
        </a:solidFill>
      </a:ln>
    </cs:spPr>
    <cs:defRPr sz="900" kern="1200"/>
  </cs:dataTable>
  <cs:downBar>
    <cs:lnRef idx="0"/>
    <cs:fillRef idx="0"/>
    <cs:effectRef idx="0"/>
    <cs:fontRef idx="minor">
      <a:schemeClr val="dk1"/>
    </cs:fontRef>
    <cs:spPr>
      <a:solidFill>
        <a:schemeClr val="dk1">
          <a:lumMod val="50000"/>
          <a:lumOff val="50000"/>
        </a:schemeClr>
      </a:solidFill>
      <a:ln w="9525">
        <a:solidFill>
          <a:schemeClr val="dk1">
            <a:lumMod val="65000"/>
            <a:lumOff val="35000"/>
          </a:schemeClr>
        </a:solidFill>
      </a:ln>
    </cs:spPr>
  </cs:downBar>
  <cs:dropLine>
    <cs:lnRef idx="0"/>
    <cs:fillRef idx="0"/>
    <cs:effectRef idx="0"/>
    <cs:fontRef idx="minor">
      <a:schemeClr val="dk1"/>
    </cs:fontRef>
    <cs:spPr>
      <a:ln w="9525">
        <a:solidFill>
          <a:schemeClr val="dk1">
            <a:lumMod val="35000"/>
            <a:lumOff val="65000"/>
          </a:schemeClr>
        </a:solidFill>
        <a:prstDash val="dash"/>
      </a:ln>
    </cs:spPr>
  </cs:dropLine>
  <cs:errorBar>
    <cs:lnRef idx="0"/>
    <cs:fillRef idx="0"/>
    <cs:effectRef idx="0"/>
    <cs:fontRef idx="minor">
      <a:schemeClr val="dk1"/>
    </cs:fontRef>
    <cs:spPr>
      <a:ln w="9525">
        <a:solidFill>
          <a:schemeClr val="dk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gradFill>
          <a:gsLst>
            <a:gs pos="100000">
              <a:schemeClr val="dk1">
                <a:lumMod val="95000"/>
                <a:lumOff val="5000"/>
                <a:alpha val="42000"/>
              </a:schemeClr>
            </a:gs>
            <a:gs pos="0">
              <a:schemeClr val="lt1">
                <a:lumMod val="75000"/>
                <a:alpha val="36000"/>
              </a:schemeClr>
            </a:gs>
          </a:gsLst>
          <a:lin ang="5400000" scaled="0"/>
        </a:gradFill>
        <a:round/>
      </a:ln>
    </cs:spPr>
  </cs:gridlineMajor>
  <cs:gridlineMinor>
    <cs:lnRef idx="0"/>
    <cs:fillRef idx="0"/>
    <cs:effectRef idx="0"/>
    <cs:fontRef idx="minor">
      <a:schemeClr val="dk1"/>
    </cs:fontRef>
    <cs:spPr>
      <a:ln>
        <a:gradFill>
          <a:gsLst>
            <a:gs pos="100000">
              <a:schemeClr val="dk1">
                <a:lumMod val="95000"/>
                <a:lumOff val="5000"/>
                <a:alpha val="42000"/>
              </a:schemeClr>
            </a:gs>
            <a:gs pos="0">
              <a:schemeClr val="lt1">
                <a:lumMod val="75000"/>
                <a:alpha val="36000"/>
              </a:schemeClr>
            </a:gs>
          </a:gsLst>
          <a:lin ang="5400000" scaled="0"/>
        </a:gradFill>
      </a:ln>
    </cs:spPr>
  </cs:gridlineMinor>
  <cs:hiLoLine>
    <cs:lnRef idx="0"/>
    <cs:fillRef idx="0"/>
    <cs:effectRef idx="0"/>
    <cs:fontRef idx="minor">
      <a:schemeClr val="dk1"/>
    </cs:fontRef>
    <cs:spPr>
      <a:ln w="9525">
        <a:solidFill>
          <a:schemeClr val="dk1">
            <a:lumMod val="35000"/>
            <a:lumOff val="65000"/>
          </a:schemeClr>
        </a:solidFill>
        <a:prstDash val="dash"/>
      </a:ln>
    </cs:spPr>
  </cs:hiLoLine>
  <cs:leaderLine>
    <cs:lnRef idx="0"/>
    <cs:fillRef idx="0"/>
    <cs:effectRef idx="0"/>
    <cs:fontRef idx="minor">
      <a:schemeClr val="dk1"/>
    </cs:fontRef>
    <cs:spPr>
      <a:ln w="9525">
        <a:solidFill>
          <a:schemeClr val="dk1">
            <a:lumMod val="50000"/>
            <a:lumOff val="50000"/>
          </a:schemeClr>
        </a:solidFill>
      </a:ln>
    </cs:spPr>
  </cs:leaderLine>
  <cs:legend>
    <cs:lnRef idx="0"/>
    <cs:fillRef idx="0"/>
    <cs:effectRef idx="0"/>
    <cs:fontRef idx="minor">
      <a:schemeClr val="dk1">
        <a:lumMod val="75000"/>
        <a:lumOff val="25000"/>
      </a:schemeClr>
    </cs:fontRef>
    <cs:spPr>
      <a:solidFill>
        <a:schemeClr val="lt1">
          <a:lumMod val="95000"/>
          <a:alpha val="39000"/>
        </a:schemeClr>
      </a:solidFill>
    </cs:spPr>
    <cs:defRPr sz="900"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75000"/>
        <a:lumOff val="25000"/>
      </a:schemeClr>
    </cs:fontRef>
    <cs:spPr>
      <a:ln w="31750" cap="flat" cmpd="sng" algn="ctr">
        <a:solidFill>
          <a:schemeClr val="dk1">
            <a:lumMod val="75000"/>
            <a:lumOff val="25000"/>
          </a:schemeClr>
        </a:solidFill>
        <a:round/>
      </a:ln>
    </cs:spPr>
    <cs:defRPr sz="900" kern="1200"/>
  </cs:seriesAxis>
  <cs:seriesLine>
    <cs:lnRef idx="0"/>
    <cs:fillRef idx="0"/>
    <cs:effectRef idx="0"/>
    <cs:fontRef idx="minor">
      <a:schemeClr val="dk1"/>
    </cs:fontRef>
    <cs:spPr>
      <a:ln w="9525">
        <a:solidFill>
          <a:schemeClr val="dk1">
            <a:lumMod val="50000"/>
            <a:lumOff val="50000"/>
          </a:schemeClr>
        </a:solidFill>
        <a:round/>
      </a:ln>
    </cs:spPr>
  </cs:seriesLine>
  <cs:title>
    <cs:lnRef idx="0"/>
    <cs:fillRef idx="0"/>
    <cs:effectRef idx="0"/>
    <cs:fontRef idx="minor">
      <a:schemeClr val="dk1">
        <a:lumMod val="75000"/>
        <a:lumOff val="25000"/>
      </a:schemeClr>
    </cs:fontRef>
    <cs:defRPr sz="1800" b="1" kern="120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75000"/>
        <a:lumOff val="25000"/>
      </a:schemeClr>
    </cs:fontRef>
    <cs:defRPr sz="900" kern="1200"/>
  </cs:trendlineLabel>
  <cs:upBar>
    <cs:lnRef idx="0"/>
    <cs:fillRef idx="0"/>
    <cs:effectRef idx="0"/>
    <cs:fontRef idx="minor">
      <a:schemeClr val="dk1"/>
    </cs:fontRef>
    <cs:spPr>
      <a:solidFill>
        <a:schemeClr val="lt1"/>
      </a:solidFill>
      <a:ln w="9525">
        <a:solidFill>
          <a:schemeClr val="dk1">
            <a:lumMod val="65000"/>
            <a:lumOff val="35000"/>
          </a:schemeClr>
        </a:solidFill>
      </a:ln>
    </cs:spPr>
  </cs:upBar>
  <cs:valueAxis>
    <cs:lnRef idx="0"/>
    <cs:fillRef idx="0"/>
    <cs:effectRef idx="0"/>
    <cs:fontRef idx="minor">
      <a:schemeClr val="dk1">
        <a:lumMod val="75000"/>
        <a:lumOff val="25000"/>
      </a:schemeClr>
    </cs:fontRef>
    <cs:spPr>
      <a:ln>
        <a:noFill/>
      </a:ln>
    </cs:spPr>
    <cs:defRPr sz="900" kern="1200"/>
  </cs:valueAxis>
  <cs:wall>
    <cs:lnRef idx="0"/>
    <cs:fillRef idx="0"/>
    <cs:effectRef idx="0"/>
    <cs:fontRef idx="minor">
      <a:schemeClr val="dk1"/>
    </cs:fontRef>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スライド イメージ プレースホルダー 3"/>
          <p:cNvSpPr>
            <a:spLocks noGrp="1" noRot="1" noChangeAspect="1"/>
          </p:cNvSpPr>
          <p:nvPr>
            <p:ph type="sldImg" idx="2"/>
          </p:nvPr>
        </p:nvSpPr>
        <p:spPr>
          <a:xfrm>
            <a:off x="515868" y="247512"/>
            <a:ext cx="5739158" cy="4303349"/>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529258" y="4707205"/>
            <a:ext cx="5739158" cy="4971921"/>
          </a:xfrm>
          <a:prstGeom prst="rect">
            <a:avLst/>
          </a:prstGeom>
        </p:spPr>
        <p:txBody>
          <a:bodyPr vert="horz" lIns="91440" tIns="45720" rIns="91440" bIns="45720" rtlCol="0"/>
          <a:lstStyle/>
          <a:p>
            <a:pPr lvl="0"/>
            <a:r>
              <a:rPr kumimoji="1" lang="ja-JP" altLang="en-US" dirty="0"/>
              <a:t>マスター テキストの書式設定</a:t>
            </a:r>
          </a:p>
          <a:p>
            <a:pPr lvl="1"/>
            <a:r>
              <a:rPr kumimoji="1" lang="ja-JP" altLang="en-US" dirty="0"/>
              <a:t>第 </a:t>
            </a:r>
            <a:r>
              <a:rPr kumimoji="1" lang="en-US" altLang="ja-JP" dirty="0"/>
              <a:t>2 </a:t>
            </a:r>
            <a:r>
              <a:rPr kumimoji="1" lang="ja-JP" altLang="en-US" dirty="0"/>
              <a:t>レベル</a:t>
            </a:r>
          </a:p>
          <a:p>
            <a:pPr lvl="2"/>
            <a:r>
              <a:rPr kumimoji="1" lang="ja-JP" altLang="en-US" dirty="0"/>
              <a:t>第 </a:t>
            </a:r>
            <a:r>
              <a:rPr kumimoji="1" lang="en-US" altLang="ja-JP" dirty="0"/>
              <a:t>3 </a:t>
            </a:r>
            <a:r>
              <a:rPr kumimoji="1" lang="ja-JP" altLang="en-US" dirty="0"/>
              <a:t>レベル</a:t>
            </a:r>
          </a:p>
          <a:p>
            <a:pPr lvl="3"/>
            <a:r>
              <a:rPr kumimoji="1" lang="ja-JP" altLang="en-US" dirty="0"/>
              <a:t>第 </a:t>
            </a:r>
            <a:r>
              <a:rPr kumimoji="1" lang="en-US" altLang="ja-JP" dirty="0"/>
              <a:t>4 </a:t>
            </a:r>
            <a:r>
              <a:rPr kumimoji="1" lang="ja-JP" altLang="en-US" dirty="0"/>
              <a:t>レベル</a:t>
            </a:r>
          </a:p>
          <a:p>
            <a:pPr lvl="4"/>
            <a:r>
              <a:rPr kumimoji="1" lang="ja-JP" altLang="en-US" dirty="0"/>
              <a:t>第 </a:t>
            </a:r>
            <a:r>
              <a:rPr kumimoji="1" lang="en-US" altLang="ja-JP" dirty="0"/>
              <a:t>5 </a:t>
            </a:r>
            <a:r>
              <a:rPr kumimoji="1" lang="ja-JP" altLang="en-US" dirty="0"/>
              <a:t>レベル</a:t>
            </a:r>
          </a:p>
        </p:txBody>
      </p:sp>
      <p:sp>
        <p:nvSpPr>
          <p:cNvPr id="6" name="フッター プレースホルダー 5"/>
          <p:cNvSpPr>
            <a:spLocks noGrp="1"/>
          </p:cNvSpPr>
          <p:nvPr>
            <p:ph type="ftr" sz="quarter" idx="4"/>
          </p:nvPr>
        </p:nvSpPr>
        <p:spPr>
          <a:xfrm>
            <a:off x="0" y="9679126"/>
            <a:ext cx="2849217" cy="247512"/>
          </a:xfrm>
          <a:prstGeom prst="rect">
            <a:avLst/>
          </a:prstGeom>
        </p:spPr>
        <p:txBody>
          <a:bodyPr vert="horz" lIns="91440" tIns="45720" rIns="91440" bIns="45720" rtlCol="0" anchor="b"/>
          <a:lstStyle>
            <a:lvl1pPr algn="l">
              <a:defRPr sz="1200"/>
            </a:lvl1pPr>
          </a:lstStyle>
          <a:p>
            <a:endParaRPr kumimoji="1" lang="ja-JP" altLang="en-US" dirty="0"/>
          </a:p>
        </p:txBody>
      </p:sp>
      <p:sp>
        <p:nvSpPr>
          <p:cNvPr id="7" name="スライド番号プレースホルダー 6"/>
          <p:cNvSpPr>
            <a:spLocks noGrp="1"/>
          </p:cNvSpPr>
          <p:nvPr>
            <p:ph type="sldNum" sz="quarter" idx="5"/>
          </p:nvPr>
        </p:nvSpPr>
        <p:spPr>
          <a:xfrm>
            <a:off x="3849688" y="9679126"/>
            <a:ext cx="2849217" cy="247512"/>
          </a:xfrm>
          <a:prstGeom prst="rect">
            <a:avLst/>
          </a:prstGeom>
        </p:spPr>
        <p:txBody>
          <a:bodyPr vert="horz" lIns="91440" tIns="45720" rIns="91440" bIns="45720" rtlCol="0" anchor="b"/>
          <a:lstStyle>
            <a:lvl1pPr algn="r">
              <a:defRPr sz="1200"/>
            </a:lvl1pPr>
          </a:lstStyle>
          <a:p>
            <a:fld id="{2A4E37F7-8DC7-47D8-A3A2-0E2D3C293678}" type="slidenum">
              <a:rPr kumimoji="1" lang="ja-JP" altLang="en-US" smtClean="0"/>
              <a:t>‹#›</a:t>
            </a:fld>
            <a:endParaRPr kumimoji="1" lang="ja-JP" altLang="en-US"/>
          </a:p>
        </p:txBody>
      </p:sp>
    </p:spTree>
    <p:extLst>
      <p:ext uri="{BB962C8B-B14F-4D97-AF65-F5344CB8AC3E}">
        <p14:creationId xmlns:p14="http://schemas.microsoft.com/office/powerpoint/2010/main" val="3396249851"/>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400" kern="1200">
        <a:solidFill>
          <a:schemeClr val="tx1"/>
        </a:solidFill>
        <a:latin typeface="UD デジタル 教科書体 NK-R" panose="02020400000000000000" pitchFamily="18" charset="-128"/>
        <a:ea typeface="UD デジタル 教科書体 NK-R" panose="02020400000000000000" pitchFamily="18" charset="-128"/>
        <a:cs typeface="+mn-cs"/>
      </a:defRPr>
    </a:lvl1pPr>
    <a:lvl2pPr marL="457200" algn="l" defTabSz="914400" rtl="0" eaLnBrk="1" latinLnBrk="0" hangingPunct="1">
      <a:defRPr kumimoji="1" sz="1400" kern="1200">
        <a:solidFill>
          <a:schemeClr val="tx1"/>
        </a:solidFill>
        <a:latin typeface="UD デジタル 教科書体 NK-R" panose="02020400000000000000" pitchFamily="18" charset="-128"/>
        <a:ea typeface="UD デジタル 教科書体 NK-R" panose="02020400000000000000" pitchFamily="18" charset="-128"/>
        <a:cs typeface="+mn-cs"/>
      </a:defRPr>
    </a:lvl2pPr>
    <a:lvl3pPr marL="914400" algn="l" defTabSz="914400" rtl="0" eaLnBrk="1" latinLnBrk="0" hangingPunct="1">
      <a:defRPr kumimoji="1" sz="1400" kern="1200">
        <a:solidFill>
          <a:schemeClr val="tx1"/>
        </a:solidFill>
        <a:latin typeface="UD デジタル 教科書体 NK-R" panose="02020400000000000000" pitchFamily="18" charset="-128"/>
        <a:ea typeface="UD デジタル 教科書体 NK-R" panose="02020400000000000000" pitchFamily="18" charset="-128"/>
        <a:cs typeface="+mn-cs"/>
      </a:defRPr>
    </a:lvl3pPr>
    <a:lvl4pPr marL="1371600" algn="l" defTabSz="914400" rtl="0" eaLnBrk="1" latinLnBrk="0" hangingPunct="1">
      <a:defRPr kumimoji="1" sz="1400" kern="1200">
        <a:solidFill>
          <a:schemeClr val="tx1"/>
        </a:solidFill>
        <a:latin typeface="UD デジタル 教科書体 NK-R" panose="02020400000000000000" pitchFamily="18" charset="-128"/>
        <a:ea typeface="UD デジタル 教科書体 NK-R" panose="02020400000000000000" pitchFamily="18" charset="-128"/>
        <a:cs typeface="+mn-cs"/>
      </a:defRPr>
    </a:lvl4pPr>
    <a:lvl5pPr marL="1828800" algn="l" defTabSz="914400" rtl="0" eaLnBrk="1" latinLnBrk="0" hangingPunct="1">
      <a:defRPr kumimoji="1" sz="1400" kern="1200">
        <a:solidFill>
          <a:schemeClr val="tx1"/>
        </a:solidFill>
        <a:latin typeface="UD デジタル 教科書体 NK-R" panose="02020400000000000000" pitchFamily="18" charset="-128"/>
        <a:ea typeface="UD デジタル 教科書体 NK-R" panose="02020400000000000000" pitchFamily="18" charset="-128"/>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515938" y="247650"/>
            <a:ext cx="5738812" cy="4303713"/>
          </a:xfrm>
        </p:spPr>
      </p:sp>
      <p:sp>
        <p:nvSpPr>
          <p:cNvPr id="3" name="ノート プレースホルダー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dirty="0">
                <a:ln>
                  <a:noFill/>
                </a:ln>
                <a:solidFill>
                  <a:prstClr val="black"/>
                </a:solidFill>
                <a:effectLst/>
                <a:uLnTx/>
                <a:uFillTx/>
                <a:latin typeface="HGP創英角ｺﾞｼｯｸUB" panose="020B0900000000000000" pitchFamily="50" charset="-128"/>
                <a:ea typeface="HGP創英角ｺﾞｼｯｸUB" panose="020B0900000000000000" pitchFamily="50" charset="-128"/>
                <a:cs typeface="+mn-cs"/>
              </a:rPr>
              <a:t>スライドの解説等：太字で表示</a:t>
            </a:r>
            <a:endParaRPr kumimoji="1" lang="en-US" altLang="ja-JP" sz="1400" b="0" i="0" u="none" strike="noStrike" kern="1200" cap="none" spc="0" normalizeH="0" baseline="0" noProof="0" dirty="0">
              <a:ln>
                <a:noFill/>
              </a:ln>
              <a:solidFill>
                <a:prstClr val="black"/>
              </a:solidFill>
              <a:effectLst/>
              <a:uLnTx/>
              <a:uFillTx/>
              <a:latin typeface="HGP創英角ｺﾞｼｯｸUB" panose="020B0900000000000000" pitchFamily="50" charset="-128"/>
              <a:ea typeface="HGP創英角ｺﾞｼｯｸUB" panose="020B0900000000000000"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4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dirty="0">
                <a:ln>
                  <a:noFill/>
                </a:ln>
                <a:solidFill>
                  <a:prstClr val="black"/>
                </a:solidFill>
                <a:effectLst/>
                <a:uLnTx/>
                <a:uFillTx/>
              </a:rPr>
              <a:t>読み上げる想定の文章：細字で表示</a:t>
            </a:r>
            <a:endParaRPr kumimoji="1" lang="en-US" altLang="ja-JP" sz="1400" b="0" i="0" u="none" strike="noStrike" kern="1200" cap="none" spc="0" normalizeH="0" baseline="0" noProof="0" dirty="0">
              <a:ln>
                <a:noFill/>
              </a:ln>
              <a:solidFill>
                <a:prstClr val="black"/>
              </a:solidFill>
              <a:effectLst/>
              <a:uLnTx/>
              <a:uFillTx/>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400" b="0" i="0" u="none" strike="noStrike" kern="1200" cap="none" spc="0" normalizeH="0" baseline="0" noProof="0" dirty="0">
              <a:ln>
                <a:noFill/>
              </a:ln>
              <a:solidFill>
                <a:prstClr val="black"/>
              </a:solidFill>
              <a:effectLst/>
              <a:uLnTx/>
              <a:uFillTx/>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400" b="0" i="0" u="none" strike="noStrike" kern="1200" cap="none" spc="0" normalizeH="0" baseline="0" noProof="0" dirty="0">
                <a:ln>
                  <a:noFill/>
                </a:ln>
                <a:solidFill>
                  <a:prstClr val="black"/>
                </a:solidFill>
                <a:effectLst/>
                <a:uLnTx/>
                <a:uFillTx/>
              </a:rPr>
              <a:t>※</a:t>
            </a:r>
            <a:r>
              <a:rPr kumimoji="1" lang="ja-JP" altLang="en-US" sz="1400" b="0" i="0" u="none" strike="noStrike" kern="1200" cap="none" spc="0" normalizeH="0" baseline="0" noProof="0" dirty="0">
                <a:ln>
                  <a:noFill/>
                </a:ln>
                <a:solidFill>
                  <a:prstClr val="black"/>
                </a:solidFill>
                <a:effectLst/>
                <a:uLnTx/>
                <a:uFillTx/>
              </a:rPr>
              <a:t>　ただしあくまで参考としての記述であり、これをそのまま読み上げるのではなく、自らの表現でお話し下さい。</a:t>
            </a:r>
          </a:p>
          <a:p>
            <a:endParaRPr kumimoji="1" lang="en-US" altLang="ja-JP" dirty="0"/>
          </a:p>
          <a:p>
            <a:endParaRPr lang="en-US" altLang="ja-JP" dirty="0"/>
          </a:p>
          <a:p>
            <a:endParaRPr kumimoji="1" lang="en-US" altLang="ja-JP" dirty="0"/>
          </a:p>
          <a:p>
            <a:endParaRPr lang="en-US" altLang="ja-JP" dirty="0"/>
          </a:p>
          <a:p>
            <a:endParaRPr kumimoji="1" lang="en-US" altLang="ja-JP" dirty="0"/>
          </a:p>
          <a:p>
            <a:endParaRPr lang="en-US" altLang="ja-JP" dirty="0"/>
          </a:p>
          <a:p>
            <a:endParaRPr kumimoji="1" lang="en-US" altLang="ja-JP" dirty="0"/>
          </a:p>
          <a:p>
            <a:endParaRPr lang="en-US" altLang="ja-JP" dirty="0"/>
          </a:p>
          <a:p>
            <a:endParaRPr kumimoji="1" lang="en-US" altLang="ja-JP" dirty="0">
              <a:latin typeface="HGP創英角ｺﾞｼｯｸUB" panose="020B0900000000000000" pitchFamily="50" charset="-128"/>
              <a:ea typeface="HGP創英角ｺﾞｼｯｸUB" panose="020B0900000000000000" pitchFamily="50" charset="-128"/>
            </a:endParaRPr>
          </a:p>
          <a:p>
            <a:endParaRPr lang="en-US" altLang="ja-JP" dirty="0">
              <a:latin typeface="HGP創英角ｺﾞｼｯｸUB" panose="020B0900000000000000" pitchFamily="50" charset="-128"/>
              <a:ea typeface="HGP創英角ｺﾞｼｯｸUB" panose="020B0900000000000000" pitchFamily="50" charset="-128"/>
            </a:endParaRPr>
          </a:p>
          <a:p>
            <a:endParaRPr kumimoji="1" lang="en-US" altLang="ja-JP" dirty="0">
              <a:latin typeface="HGP創英角ｺﾞｼｯｸUB" panose="020B0900000000000000" pitchFamily="50" charset="-128"/>
              <a:ea typeface="HGP創英角ｺﾞｼｯｸUB" panose="020B0900000000000000" pitchFamily="50" charset="-128"/>
            </a:endParaRPr>
          </a:p>
          <a:p>
            <a:endParaRPr lang="en-US" altLang="ja-JP" dirty="0">
              <a:latin typeface="HGP創英角ｺﾞｼｯｸUB" panose="020B0900000000000000" pitchFamily="50" charset="-128"/>
              <a:ea typeface="HGP創英角ｺﾞｼｯｸUB" panose="020B0900000000000000" pitchFamily="50" charset="-128"/>
            </a:endParaRPr>
          </a:p>
          <a:p>
            <a:endParaRPr kumimoji="1" lang="en-US" altLang="ja-JP" dirty="0">
              <a:latin typeface="HGP創英角ｺﾞｼｯｸUB" panose="020B0900000000000000" pitchFamily="50" charset="-128"/>
              <a:ea typeface="HGP創英角ｺﾞｼｯｸUB" panose="020B0900000000000000" pitchFamily="50" charset="-128"/>
            </a:endParaRPr>
          </a:p>
          <a:p>
            <a:r>
              <a:rPr kumimoji="1" lang="ja-JP" altLang="en-US" dirty="0">
                <a:latin typeface="HGP創英角ｺﾞｼｯｸUB" panose="020B0900000000000000" pitchFamily="50" charset="-128"/>
                <a:ea typeface="HGP創英角ｺﾞｼｯｸUB" panose="020B0900000000000000" pitchFamily="50" charset="-128"/>
              </a:rPr>
              <a:t>短縮バージョンの本スライドは表紙を除き２０枚で、研修に用いると３０分程度と目されます。</a:t>
            </a:r>
            <a:endParaRPr kumimoji="1" lang="en-US" altLang="ja-JP" dirty="0">
              <a:latin typeface="HGP創英角ｺﾞｼｯｸUB" panose="020B0900000000000000" pitchFamily="50" charset="-128"/>
              <a:ea typeface="HGP創英角ｺﾞｼｯｸUB" panose="020B0900000000000000" pitchFamily="50" charset="-128"/>
            </a:endParaRPr>
          </a:p>
        </p:txBody>
      </p:sp>
      <p:sp>
        <p:nvSpPr>
          <p:cNvPr id="4" name="スライド番号プレースホルダー 3"/>
          <p:cNvSpPr>
            <a:spLocks noGrp="1"/>
          </p:cNvSpPr>
          <p:nvPr>
            <p:ph type="sldNum" sz="quarter" idx="5"/>
          </p:nvPr>
        </p:nvSpPr>
        <p:spPr/>
        <p:txBody>
          <a:bodyPr/>
          <a:lstStyle/>
          <a:p>
            <a:fld id="{2A4E37F7-8DC7-47D8-A3A2-0E2D3C293678}" type="slidenum">
              <a:rPr kumimoji="1" lang="ja-JP" altLang="en-US" smtClean="0"/>
              <a:t>0</a:t>
            </a:fld>
            <a:endParaRPr kumimoji="1" lang="ja-JP" altLang="en-US"/>
          </a:p>
        </p:txBody>
      </p:sp>
    </p:spTree>
    <p:extLst>
      <p:ext uri="{BB962C8B-B14F-4D97-AF65-F5344CB8AC3E}">
        <p14:creationId xmlns:p14="http://schemas.microsoft.com/office/powerpoint/2010/main" val="28811894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8B8F4B4-5735-4AE7-9137-7E83802507AA}" type="slidenum">
              <a:rPr lang="en-US" altLang="ja-JP"/>
              <a:pPr/>
              <a:t>9</a:t>
            </a:fld>
            <a:endParaRPr lang="en-US" altLang="ja-JP"/>
          </a:p>
        </p:txBody>
      </p:sp>
      <p:sp>
        <p:nvSpPr>
          <p:cNvPr id="186370" name="Rectangle 2"/>
          <p:cNvSpPr>
            <a:spLocks noGrp="1" noRot="1" noChangeAspect="1" noChangeArrowheads="1" noTextEdit="1"/>
          </p:cNvSpPr>
          <p:nvPr>
            <p:ph type="sldImg"/>
          </p:nvPr>
        </p:nvSpPr>
        <p:spPr>
          <a:xfrm>
            <a:off x="515938" y="247650"/>
            <a:ext cx="5738812" cy="4303713"/>
          </a:xfrm>
          <a:ln/>
        </p:spPr>
      </p:sp>
      <p:sp>
        <p:nvSpPr>
          <p:cNvPr id="186371" name="Rectangle 3"/>
          <p:cNvSpPr>
            <a:spLocks noGrp="1" noChangeArrowheads="1"/>
          </p:cNvSpPr>
          <p:nvPr>
            <p:ph type="body" idx="1"/>
          </p:nvPr>
        </p:nvSpPr>
        <p:spPr/>
        <p:txBody>
          <a:bodyPr/>
          <a:lstStyle/>
          <a:p>
            <a:r>
              <a:rPr lang="ja-JP" altLang="en-US" dirty="0">
                <a:latin typeface="HGP創英角ｺﾞｼｯｸUB" panose="020B0900000000000000" pitchFamily="50" charset="-128"/>
                <a:ea typeface="HGP創英角ｺﾞｼｯｸUB" panose="020B0900000000000000" pitchFamily="50" charset="-128"/>
              </a:rPr>
              <a:t>実際の事故事例２</a:t>
            </a:r>
            <a:endParaRPr lang="en-US" altLang="ja-JP" dirty="0">
              <a:latin typeface="HGP創英角ｺﾞｼｯｸUB" panose="020B0900000000000000" pitchFamily="50" charset="-128"/>
              <a:ea typeface="HGP創英角ｺﾞｼｯｸUB" panose="020B0900000000000000" pitchFamily="50" charset="-128"/>
            </a:endParaRPr>
          </a:p>
          <a:p>
            <a:endParaRPr lang="en-US" altLang="ja-JP" dirty="0"/>
          </a:p>
          <a:p>
            <a:r>
              <a:rPr lang="ja-JP" altLang="en-US" dirty="0"/>
              <a:t>　本事例は飛散物が目に入ったという、これも典型的な事例である。</a:t>
            </a:r>
            <a:endParaRPr lang="en-US" altLang="ja-JP" dirty="0"/>
          </a:p>
          <a:p>
            <a:endParaRPr lang="en-US" altLang="ja-JP" dirty="0"/>
          </a:p>
          <a:p>
            <a:r>
              <a:rPr lang="ja-JP" altLang="en-US" dirty="0"/>
              <a:t>　チップソー刈刃のチップが回転中に欠け、それが目を直撃した。</a:t>
            </a:r>
            <a:endParaRPr lang="en-US" altLang="ja-JP" dirty="0"/>
          </a:p>
          <a:p>
            <a:endParaRPr lang="en-US" altLang="ja-JP" dirty="0"/>
          </a:p>
          <a:p>
            <a:r>
              <a:rPr lang="en-US" altLang="ja-JP" dirty="0">
                <a:latin typeface="HGP創英角ｺﾞｼｯｸUB" panose="020B0900000000000000" pitchFamily="50" charset="-128"/>
                <a:ea typeface="HGP創英角ｺﾞｼｯｸUB" panose="020B0900000000000000" pitchFamily="50" charset="-128"/>
              </a:rPr>
              <a:t>※ </a:t>
            </a:r>
            <a:r>
              <a:rPr lang="ja-JP" altLang="en-US" dirty="0">
                <a:latin typeface="HGP創英角ｺﾞｼｯｸUB" panose="020B0900000000000000" pitchFamily="50" charset="-128"/>
                <a:ea typeface="HGP創英角ｺﾞｼｯｸUB" panose="020B0900000000000000" pitchFamily="50" charset="-128"/>
              </a:rPr>
              <a:t>スライド中には大きな問題である飛散物防護カバー欠落を表記している</a:t>
            </a:r>
            <a:endParaRPr lang="en-US" altLang="ja-JP" dirty="0">
              <a:latin typeface="HGP創英角ｺﾞｼｯｸUB" panose="020B0900000000000000" pitchFamily="50" charset="-128"/>
              <a:ea typeface="HGP創英角ｺﾞｼｯｸUB" panose="020B0900000000000000" pitchFamily="50" charset="-128"/>
            </a:endParaRPr>
          </a:p>
          <a:p>
            <a:endParaRPr lang="en-US" altLang="ja-JP" dirty="0">
              <a:latin typeface="HGP創英角ｺﾞｼｯｸUB" panose="020B0900000000000000" pitchFamily="50" charset="-128"/>
              <a:ea typeface="HGP創英角ｺﾞｼｯｸUB" panose="020B0900000000000000" pitchFamily="50" charset="-128"/>
            </a:endParaRPr>
          </a:p>
          <a:p>
            <a:endParaRPr lang="en-US" altLang="ja-JP" dirty="0">
              <a:latin typeface="HGP創英角ｺﾞｼｯｸUB" panose="020B0900000000000000" pitchFamily="50" charset="-128"/>
              <a:ea typeface="HGP創英角ｺﾞｼｯｸUB" panose="020B0900000000000000" pitchFamily="50" charset="-128"/>
            </a:endParaRPr>
          </a:p>
          <a:p>
            <a:endParaRPr lang="en-US" altLang="ja-JP" dirty="0">
              <a:latin typeface="HGP創英角ｺﾞｼｯｸUB" panose="020B0900000000000000" pitchFamily="50" charset="-128"/>
              <a:ea typeface="HGP創英角ｺﾞｼｯｸUB" panose="020B0900000000000000" pitchFamily="50" charset="-128"/>
            </a:endParaRPr>
          </a:p>
          <a:p>
            <a:endParaRPr lang="en-US" altLang="ja-JP" dirty="0">
              <a:latin typeface="HGP創英角ｺﾞｼｯｸUB" panose="020B0900000000000000" pitchFamily="50" charset="-128"/>
              <a:ea typeface="HGP創英角ｺﾞｼｯｸUB" panose="020B0900000000000000" pitchFamily="50" charset="-128"/>
            </a:endParaRPr>
          </a:p>
          <a:p>
            <a:endParaRPr lang="en-US" altLang="ja-JP" dirty="0">
              <a:latin typeface="HGP創英角ｺﾞｼｯｸUB" panose="020B0900000000000000" pitchFamily="50" charset="-128"/>
              <a:ea typeface="HGP創英角ｺﾞｼｯｸUB" panose="020B0900000000000000" pitchFamily="50" charset="-128"/>
            </a:endParaRPr>
          </a:p>
          <a:p>
            <a:endParaRPr lang="en-US" altLang="ja-JP" dirty="0">
              <a:latin typeface="HGP創英角ｺﾞｼｯｸUB" panose="020B0900000000000000" pitchFamily="50" charset="-128"/>
              <a:ea typeface="HGP創英角ｺﾞｼｯｸUB" panose="020B0900000000000000" pitchFamily="50" charset="-128"/>
            </a:endParaRPr>
          </a:p>
          <a:p>
            <a:endParaRPr lang="en-US" altLang="ja-JP" dirty="0">
              <a:latin typeface="HGP創英角ｺﾞｼｯｸUB" panose="020B0900000000000000" pitchFamily="50" charset="-128"/>
              <a:ea typeface="HGP創英角ｺﾞｼｯｸUB" panose="020B0900000000000000" pitchFamily="50" charset="-128"/>
            </a:endParaRPr>
          </a:p>
          <a:p>
            <a:endParaRPr lang="en-US" altLang="ja-JP" dirty="0">
              <a:latin typeface="HGP創英角ｺﾞｼｯｸUB" panose="020B0900000000000000" pitchFamily="50" charset="-128"/>
              <a:ea typeface="HGP創英角ｺﾞｼｯｸUB" panose="020B0900000000000000" pitchFamily="50" charset="-128"/>
            </a:endParaRPr>
          </a:p>
          <a:p>
            <a:endParaRPr lang="en-US" altLang="ja-JP" dirty="0">
              <a:latin typeface="HGP創英角ｺﾞｼｯｸUB" panose="020B0900000000000000" pitchFamily="50" charset="-128"/>
              <a:ea typeface="HGP創英角ｺﾞｼｯｸUB" panose="020B0900000000000000" pitchFamily="50" charset="-128"/>
            </a:endParaRPr>
          </a:p>
          <a:p>
            <a:endParaRPr lang="en-US" altLang="ja-JP" dirty="0">
              <a:latin typeface="HGP創英角ｺﾞｼｯｸUB" panose="020B0900000000000000" pitchFamily="50" charset="-128"/>
              <a:ea typeface="HGP創英角ｺﾞｼｯｸUB" panose="020B0900000000000000" pitchFamily="50" charset="-128"/>
            </a:endParaRPr>
          </a:p>
          <a:p>
            <a:endParaRPr lang="en-US" altLang="ja-JP" dirty="0">
              <a:latin typeface="HGP創英角ｺﾞｼｯｸUB" panose="020B0900000000000000" pitchFamily="50" charset="-128"/>
              <a:ea typeface="HGP創英角ｺﾞｼｯｸUB" panose="020B0900000000000000" pitchFamily="50" charset="-128"/>
            </a:endParaRPr>
          </a:p>
          <a:p>
            <a:endParaRPr lang="en-US" altLang="ja-JP" dirty="0">
              <a:latin typeface="HGP創英角ｺﾞｼｯｸUB" panose="020B0900000000000000" pitchFamily="50" charset="-128"/>
              <a:ea typeface="HGP創英角ｺﾞｼｯｸUB" panose="020B0900000000000000" pitchFamily="50" charset="-128"/>
            </a:endParaRPr>
          </a:p>
          <a:p>
            <a:endParaRPr lang="en-US" altLang="ja-JP" dirty="0">
              <a:latin typeface="HGP創英角ｺﾞｼｯｸUB" panose="020B0900000000000000" pitchFamily="50" charset="-128"/>
              <a:ea typeface="HGP創英角ｺﾞｼｯｸUB" panose="020B0900000000000000" pitchFamily="50" charset="-128"/>
            </a:endParaRPr>
          </a:p>
          <a:p>
            <a:endParaRPr lang="en-US" altLang="ja-JP" dirty="0">
              <a:latin typeface="HGP創英角ｺﾞｼｯｸUB" panose="020B0900000000000000" pitchFamily="50" charset="-128"/>
              <a:ea typeface="HGP創英角ｺﾞｼｯｸUB" panose="020B0900000000000000" pitchFamily="50" charset="-128"/>
            </a:endParaRPr>
          </a:p>
          <a:p>
            <a:r>
              <a:rPr kumimoji="1" lang="en-US" altLang="ja-JP" dirty="0">
                <a:latin typeface="HGP創英角ｺﾞｼｯｸUB" panose="020B0900000000000000" pitchFamily="50" charset="-128"/>
                <a:ea typeface="HGP創英角ｺﾞｼｯｸUB" panose="020B0900000000000000" pitchFamily="50" charset="-128"/>
              </a:rPr>
              <a:t>【</a:t>
            </a:r>
            <a:r>
              <a:rPr kumimoji="1" lang="ja-JP" altLang="en-US" dirty="0">
                <a:latin typeface="HGP創英角ｺﾞｼｯｸUB" panose="020B0900000000000000" pitchFamily="50" charset="-128"/>
                <a:ea typeface="HGP創英角ｺﾞｼｯｸUB" panose="020B0900000000000000" pitchFamily="50" charset="-128"/>
              </a:rPr>
              <a:t>３０</a:t>
            </a:r>
            <a:r>
              <a:rPr kumimoji="1" lang="en-US" altLang="ja-JP" dirty="0">
                <a:latin typeface="HGP創英角ｺﾞｼｯｸUB" panose="020B0900000000000000" pitchFamily="50" charset="-128"/>
                <a:ea typeface="HGP創英角ｺﾞｼｯｸUB" panose="020B0900000000000000" pitchFamily="50" charset="-128"/>
              </a:rPr>
              <a:t>】</a:t>
            </a:r>
            <a:endParaRPr lang="ja-JP" altLang="ja-JP" dirty="0">
              <a:latin typeface="HGP創英角ｺﾞｼｯｸUB" panose="020B0900000000000000" pitchFamily="50" charset="-128"/>
              <a:ea typeface="HGP創英角ｺﾞｼｯｸUB" panose="020B0900000000000000" pitchFamily="50" charset="-128"/>
            </a:endParaRPr>
          </a:p>
          <a:p>
            <a:endParaRPr lang="ja-JP" altLang="ja-JP" dirty="0"/>
          </a:p>
        </p:txBody>
      </p:sp>
    </p:spTree>
    <p:extLst>
      <p:ext uri="{BB962C8B-B14F-4D97-AF65-F5344CB8AC3E}">
        <p14:creationId xmlns:p14="http://schemas.microsoft.com/office/powerpoint/2010/main" val="53381896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8B8F4B4-5735-4AE7-9137-7E83802507AA}" type="slidenum">
              <a:rPr lang="en-US" altLang="ja-JP"/>
              <a:pPr/>
              <a:t>10</a:t>
            </a:fld>
            <a:endParaRPr lang="en-US" altLang="ja-JP"/>
          </a:p>
        </p:txBody>
      </p:sp>
      <p:sp>
        <p:nvSpPr>
          <p:cNvPr id="186370" name="Rectangle 2"/>
          <p:cNvSpPr>
            <a:spLocks noGrp="1" noRot="1" noChangeAspect="1" noChangeArrowheads="1" noTextEdit="1"/>
          </p:cNvSpPr>
          <p:nvPr>
            <p:ph type="sldImg"/>
          </p:nvPr>
        </p:nvSpPr>
        <p:spPr>
          <a:xfrm>
            <a:off x="515938" y="247650"/>
            <a:ext cx="5738812" cy="4303713"/>
          </a:xfrm>
          <a:ln/>
        </p:spPr>
      </p:sp>
      <p:sp>
        <p:nvSpPr>
          <p:cNvPr id="186371" name="Rectangle 3"/>
          <p:cNvSpPr>
            <a:spLocks noGrp="1" noChangeArrowheads="1"/>
          </p:cNvSpPr>
          <p:nvPr>
            <p:ph type="body" idx="1"/>
          </p:nvPr>
        </p:nvSpPr>
        <p:spPr>
          <a:xfrm>
            <a:off x="529258" y="4571038"/>
            <a:ext cx="5739158" cy="5231844"/>
          </a:xfrm>
        </p:spPr>
        <p:txBody>
          <a:bodyPr/>
          <a:lstStyle/>
          <a:p>
            <a:r>
              <a:rPr lang="ja-JP" altLang="en-US" dirty="0">
                <a:latin typeface="HGP創英角ｺﾞｼｯｸUB" panose="020B0900000000000000" pitchFamily="50" charset="-128"/>
                <a:ea typeface="HGP創英角ｺﾞｼｯｸUB" panose="020B0900000000000000" pitchFamily="50" charset="-128"/>
              </a:rPr>
              <a:t>実際の事故事例２の要因</a:t>
            </a:r>
            <a:endParaRPr lang="en-US" altLang="ja-JP" dirty="0"/>
          </a:p>
          <a:p>
            <a:r>
              <a:rPr lang="ja-JP" altLang="en-US" dirty="0"/>
              <a:t>　本スライド中（発生前）とあるのは７ページと同様、事前の対策が出来たと考えられる項目。次のように対策をする。</a:t>
            </a:r>
            <a:endParaRPr lang="en-US" altLang="ja-JP" dirty="0"/>
          </a:p>
          <a:p>
            <a:endParaRPr lang="en-US" altLang="ja-JP" dirty="0"/>
          </a:p>
          <a:p>
            <a:r>
              <a:rPr lang="en-US" altLang="ja-JP" dirty="0"/>
              <a:t>【</a:t>
            </a:r>
            <a:r>
              <a:rPr lang="ja-JP" altLang="en-US" dirty="0"/>
              <a:t>機械や器具</a:t>
            </a:r>
            <a:r>
              <a:rPr lang="en-US" altLang="ja-JP" dirty="0"/>
              <a:t>】</a:t>
            </a:r>
          </a:p>
          <a:p>
            <a:r>
              <a:rPr lang="ja-JP" altLang="en-US" dirty="0"/>
              <a:t>・飛散物防護カバーを外していた：このように飛散物が飛んでくるのを防ぐための部品である。絶対に外さないでほしい。</a:t>
            </a:r>
            <a:endParaRPr lang="en-US" altLang="ja-JP" dirty="0"/>
          </a:p>
          <a:p>
            <a:r>
              <a:rPr lang="ja-JP" altLang="en-US" dirty="0"/>
              <a:t>・安価な刈刃だった：安価な外国製刈刃はチップが欠けやすい。若干高価であっても</a:t>
            </a:r>
            <a:r>
              <a:rPr lang="en-US" altLang="ja-JP" dirty="0"/>
              <a:t>JIS</a:t>
            </a:r>
            <a:r>
              <a:rPr lang="ja-JP" altLang="en-US" dirty="0"/>
              <a:t>マーク付を用いる。</a:t>
            </a:r>
            <a:endParaRPr lang="en-US" altLang="ja-JP" dirty="0"/>
          </a:p>
          <a:p>
            <a:r>
              <a:rPr lang="ja-JP" altLang="en-US" dirty="0"/>
              <a:t>・既にチップが欠けていた：チップが欠け始めるのは寿命のサインであり、交換する。</a:t>
            </a:r>
            <a:endParaRPr lang="en-US" altLang="ja-JP" dirty="0"/>
          </a:p>
          <a:p>
            <a:r>
              <a:rPr lang="en-US" altLang="ja-JP" dirty="0"/>
              <a:t>【</a:t>
            </a:r>
            <a:r>
              <a:rPr lang="ja-JP" altLang="en-US" dirty="0"/>
              <a:t>事故現場の環境</a:t>
            </a:r>
            <a:r>
              <a:rPr lang="en-US" altLang="ja-JP" dirty="0"/>
              <a:t>】</a:t>
            </a:r>
          </a:p>
          <a:p>
            <a:r>
              <a:rPr lang="ja-JP" altLang="en-US" dirty="0"/>
              <a:t>・石が多い道ばただった：大きな石は予め片付けておく。</a:t>
            </a:r>
            <a:endParaRPr lang="en-US" altLang="ja-JP" dirty="0"/>
          </a:p>
          <a:p>
            <a:r>
              <a:rPr lang="en-US" altLang="ja-JP" dirty="0"/>
              <a:t>【</a:t>
            </a:r>
            <a:r>
              <a:rPr lang="ja-JP" altLang="en-US" dirty="0"/>
              <a:t>作業・管理</a:t>
            </a:r>
            <a:r>
              <a:rPr lang="en-US" altLang="ja-JP" dirty="0"/>
              <a:t>】</a:t>
            </a:r>
          </a:p>
          <a:p>
            <a:r>
              <a:rPr lang="ja-JP" altLang="en-US" dirty="0"/>
              <a:t>・安全装備の装着不徹底：刈払機を用いるときは、絶対にゴーグル等を使用する。</a:t>
            </a:r>
            <a:endParaRPr lang="en-US" altLang="ja-JP" dirty="0"/>
          </a:p>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dirty="0"/>
              <a:t>・周知不足：本人は上記の重要性をきちんと認識するような機会がなかった可能性。全ての刈払機利用者が講習会等に参加し、正しい知識を習得する環境をつくる必要がある。</a:t>
            </a:r>
            <a:endParaRPr lang="en-US" altLang="ja-JP"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ja-JP" dirty="0"/>
              <a:t>【</a:t>
            </a:r>
            <a:r>
              <a:rPr lang="ja-JP" altLang="en-US" dirty="0"/>
              <a:t>人</a:t>
            </a:r>
            <a:r>
              <a:rPr lang="en-US" altLang="ja-JP" dirty="0"/>
              <a:t>】</a:t>
            </a:r>
          </a:p>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dirty="0"/>
              <a:t>・ゴーグル未装着：短時間ならまあいいかという、いわば油断が往々にして事故につながる。</a:t>
            </a:r>
            <a:endParaRPr lang="en-US" altLang="ja-JP"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ja-JP" dirty="0"/>
          </a:p>
          <a:p>
            <a:pPr>
              <a:defRPr/>
            </a:pPr>
            <a:r>
              <a:rPr kumimoji="1" lang="en-US" altLang="ja-JP" dirty="0">
                <a:latin typeface="HGP創英角ｺﾞｼｯｸUB" panose="020B0900000000000000" pitchFamily="50" charset="-128"/>
                <a:ea typeface="HGP創英角ｺﾞｼｯｸUB" panose="020B0900000000000000" pitchFamily="50" charset="-128"/>
              </a:rPr>
              <a:t>【</a:t>
            </a:r>
            <a:r>
              <a:rPr kumimoji="1" lang="ja-JP" altLang="en-US" dirty="0">
                <a:latin typeface="HGP創英角ｺﾞｼｯｸUB" panose="020B0900000000000000" pitchFamily="50" charset="-128"/>
                <a:ea typeface="HGP創英角ｺﾞｼｯｸUB" panose="020B0900000000000000" pitchFamily="50" charset="-128"/>
              </a:rPr>
              <a:t>３０</a:t>
            </a:r>
            <a:r>
              <a:rPr kumimoji="1" lang="en-US" altLang="ja-JP" dirty="0">
                <a:latin typeface="HGP創英角ｺﾞｼｯｸUB" panose="020B0900000000000000" pitchFamily="50" charset="-128"/>
                <a:ea typeface="HGP創英角ｺﾞｼｯｸUB" panose="020B0900000000000000" pitchFamily="50" charset="-128"/>
              </a:rPr>
              <a:t>】</a:t>
            </a:r>
            <a:endParaRPr lang="en-US" altLang="ja-JP"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ja-JP" dirty="0"/>
          </a:p>
          <a:p>
            <a:endParaRPr lang="ja-JP" altLang="ja-JP" dirty="0"/>
          </a:p>
        </p:txBody>
      </p:sp>
    </p:spTree>
    <p:extLst>
      <p:ext uri="{BB962C8B-B14F-4D97-AF65-F5344CB8AC3E}">
        <p14:creationId xmlns:p14="http://schemas.microsoft.com/office/powerpoint/2010/main" val="208307865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718381F-B27C-447A-8F17-3C975BBC4ABC}" type="slidenum">
              <a:rPr lang="en-US" altLang="ja-JP"/>
              <a:pPr/>
              <a:t>11</a:t>
            </a:fld>
            <a:endParaRPr lang="en-US" altLang="ja-JP"/>
          </a:p>
        </p:txBody>
      </p:sp>
      <p:sp>
        <p:nvSpPr>
          <p:cNvPr id="190466" name="Rectangle 2"/>
          <p:cNvSpPr>
            <a:spLocks noGrp="1" noRot="1" noChangeAspect="1" noChangeArrowheads="1" noTextEdit="1"/>
          </p:cNvSpPr>
          <p:nvPr>
            <p:ph type="sldImg"/>
          </p:nvPr>
        </p:nvSpPr>
        <p:spPr>
          <a:xfrm>
            <a:off x="515938" y="247650"/>
            <a:ext cx="5738812" cy="4303713"/>
          </a:xfrm>
          <a:ln/>
        </p:spPr>
      </p:sp>
      <p:sp>
        <p:nvSpPr>
          <p:cNvPr id="190467" name="Rectangle 3"/>
          <p:cNvSpPr>
            <a:spLocks noGrp="1" noChangeArrowheads="1"/>
          </p:cNvSpPr>
          <p:nvPr>
            <p:ph type="body" idx="1"/>
          </p:nvPr>
        </p:nvSpPr>
        <p:spPr/>
        <p:txBody>
          <a:bodyPr/>
          <a:lstStyle/>
          <a:p>
            <a:r>
              <a:rPr lang="ja-JP" altLang="en-US" dirty="0">
                <a:latin typeface="HGP創英角ｺﾞｼｯｸUB" panose="020B0900000000000000" pitchFamily="50" charset="-128"/>
                <a:ea typeface="HGP創英角ｺﾞｼｯｸUB" panose="020B0900000000000000" pitchFamily="50" charset="-128"/>
              </a:rPr>
              <a:t>事例２の対策</a:t>
            </a:r>
            <a:endParaRPr lang="en-US" altLang="ja-JP" dirty="0">
              <a:latin typeface="HGP創英角ｺﾞｼｯｸUB" panose="020B0900000000000000" pitchFamily="50" charset="-128"/>
              <a:ea typeface="HGP創英角ｺﾞｼｯｸUB" panose="020B0900000000000000" pitchFamily="50" charset="-128"/>
            </a:endParaRPr>
          </a:p>
          <a:p>
            <a:endParaRPr lang="en-US" altLang="ja-JP" dirty="0"/>
          </a:p>
          <a:p>
            <a:r>
              <a:rPr lang="ja-JP" altLang="en-US" dirty="0"/>
              <a:t>　キックバック対策、飛散物対策等を考え合わせて、刈刃の図の位置のみを用いて刈るようにする。左側のみを用いるということで、棹を右側に振るときは草を刈らない。</a:t>
            </a:r>
            <a:endParaRPr lang="en-US" altLang="ja-JP" dirty="0"/>
          </a:p>
          <a:p>
            <a:endParaRPr lang="en-US" altLang="ja-JP" dirty="0"/>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dirty="0">
                <a:ln>
                  <a:noFill/>
                </a:ln>
                <a:solidFill>
                  <a:prstClr val="black"/>
                </a:solidFill>
                <a:effectLst/>
                <a:uLnTx/>
                <a:uFillTx/>
                <a:latin typeface="HGP創英角ｺﾞｼｯｸUB" panose="020B0900000000000000" pitchFamily="50" charset="-128"/>
                <a:ea typeface="HGP創英角ｺﾞｼｯｸUB" panose="020B0900000000000000" pitchFamily="50" charset="-128"/>
                <a:cs typeface="+mn-cs"/>
              </a:rPr>
              <a:t>キックバック対策：</a:t>
            </a:r>
            <a:r>
              <a:rPr kumimoji="1" lang="ja-JP" altLang="en-US" sz="1400" b="0" i="0" u="none" strike="noStrike" kern="1200" cap="none" spc="0" normalizeH="0" baseline="0" noProof="0" dirty="0">
                <a:ln>
                  <a:noFill/>
                </a:ln>
                <a:solidFill>
                  <a:prstClr val="black"/>
                </a:solidFill>
                <a:effectLst/>
                <a:uLnTx/>
                <a:uFillTx/>
                <a:latin typeface="UD デジタル 教科書体 NK-R" panose="02020400000000000000" pitchFamily="18" charset="-128"/>
                <a:ea typeface="UD デジタル 教科書体 NK-R" panose="02020400000000000000" pitchFamily="18" charset="-128"/>
                <a:cs typeface="+mn-cs"/>
              </a:rPr>
              <a:t>歯の回転方向からいって、右側が硬いものにあたると回転刃部分が自分の方へ飛んでくるが、左側だと自分から離れる方に飛ぶ。</a:t>
            </a:r>
            <a:endParaRPr kumimoji="1" lang="en-US" altLang="ja-JP" sz="1400" b="0" i="0" u="none" strike="noStrike" kern="1200" cap="none" spc="0" normalizeH="0" baseline="0" noProof="0" dirty="0">
              <a:ln>
                <a:noFill/>
              </a:ln>
              <a:solidFill>
                <a:prstClr val="black"/>
              </a:solidFill>
              <a:effectLst/>
              <a:uLnTx/>
              <a:uFillTx/>
              <a:latin typeface="UD デジタル 教科書体 NK-R" panose="02020400000000000000" pitchFamily="18" charset="-128"/>
              <a:ea typeface="UD デジタル 教科書体 NK-R" panose="02020400000000000000" pitchFamily="18"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400" b="0" i="0" u="none" strike="noStrike" kern="1200" cap="none" spc="0" normalizeH="0" baseline="0" noProof="0" dirty="0">
              <a:ln>
                <a:noFill/>
              </a:ln>
              <a:solidFill>
                <a:prstClr val="black"/>
              </a:solidFill>
              <a:effectLst/>
              <a:uLnTx/>
              <a:uFillTx/>
              <a:latin typeface="UD デジタル 教科書体 NK-R" panose="02020400000000000000" pitchFamily="18" charset="-128"/>
              <a:ea typeface="UD デジタル 教科書体 NK-R" panose="02020400000000000000" pitchFamily="18"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dirty="0">
                <a:ln>
                  <a:noFill/>
                </a:ln>
                <a:solidFill>
                  <a:prstClr val="black"/>
                </a:solidFill>
                <a:effectLst/>
                <a:uLnTx/>
                <a:uFillTx/>
                <a:latin typeface="HGP創英角ｺﾞｼｯｸUB" panose="020B0900000000000000" pitchFamily="50" charset="-128"/>
                <a:ea typeface="HGP創英角ｺﾞｼｯｸUB" panose="020B0900000000000000" pitchFamily="50" charset="-128"/>
                <a:cs typeface="+mn-cs"/>
              </a:rPr>
              <a:t>飛散物対策：</a:t>
            </a:r>
            <a:r>
              <a:rPr kumimoji="1" lang="ja-JP" altLang="en-US" sz="1400" b="0" i="0" u="none" strike="noStrike" kern="1200" cap="none" spc="0" normalizeH="0" baseline="0" noProof="0" dirty="0">
                <a:ln>
                  <a:noFill/>
                </a:ln>
                <a:solidFill>
                  <a:prstClr val="black"/>
                </a:solidFill>
                <a:effectLst/>
                <a:uLnTx/>
                <a:uFillTx/>
                <a:latin typeface="UD デジタル 教科書体 NK-R" panose="02020400000000000000" pitchFamily="18" charset="-128"/>
                <a:ea typeface="UD デジタル 教科書体 NK-R" panose="02020400000000000000" pitchFamily="18" charset="-128"/>
                <a:cs typeface="+mn-cs"/>
              </a:rPr>
              <a:t>左下部分を用いると、飛散物が自分の方へ飛んでくる。</a:t>
            </a:r>
            <a:endParaRPr kumimoji="1" lang="en-US" altLang="ja-JP" sz="1400" b="0" i="0" u="none" strike="noStrike" kern="1200" cap="none" spc="0" normalizeH="0" baseline="0" noProof="0" dirty="0">
              <a:ln>
                <a:noFill/>
              </a:ln>
              <a:solidFill>
                <a:prstClr val="black"/>
              </a:solidFill>
              <a:effectLst/>
              <a:uLnTx/>
              <a:uFillTx/>
              <a:latin typeface="UD デジタル 教科書体 NK-R" panose="02020400000000000000" pitchFamily="18" charset="-128"/>
              <a:ea typeface="UD デジタル 教科書体 NK-R" panose="02020400000000000000" pitchFamily="18"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dirty="0">
                <a:ln>
                  <a:noFill/>
                </a:ln>
                <a:solidFill>
                  <a:prstClr val="black"/>
                </a:solidFill>
                <a:effectLst/>
                <a:uLnTx/>
                <a:uFillTx/>
                <a:latin typeface="UD デジタル 教科書体 NK-R" panose="02020400000000000000" pitchFamily="18" charset="-128"/>
                <a:ea typeface="UD デジタル 教科書体 NK-R" panose="02020400000000000000" pitchFamily="18" charset="-128"/>
                <a:cs typeface="+mn-cs"/>
              </a:rPr>
              <a:t>　加えて、刈った草が飛散物防護カバーに絡まりやすい。</a:t>
            </a:r>
            <a:endParaRPr kumimoji="1" lang="en-US" altLang="ja-JP" sz="1400" b="0" i="0" u="none" strike="noStrike" kern="1200" cap="none" spc="0" normalizeH="0" baseline="0" noProof="0" dirty="0">
              <a:ln>
                <a:noFill/>
              </a:ln>
              <a:solidFill>
                <a:prstClr val="black"/>
              </a:solidFill>
              <a:effectLst/>
              <a:uLnTx/>
              <a:uFillTx/>
              <a:latin typeface="UD デジタル 教科書体 NK-R" panose="02020400000000000000" pitchFamily="18" charset="-128"/>
              <a:ea typeface="UD デジタル 教科書体 NK-R" panose="02020400000000000000" pitchFamily="18" charset="-128"/>
              <a:cs typeface="+mn-cs"/>
            </a:endParaRPr>
          </a:p>
          <a:p>
            <a:endParaRPr lang="en-US" altLang="ja-JP" dirty="0"/>
          </a:p>
          <a:p>
            <a:endParaRPr lang="en-US" altLang="ja-JP" dirty="0"/>
          </a:p>
          <a:p>
            <a:endParaRPr lang="en-US" altLang="ja-JP" dirty="0"/>
          </a:p>
          <a:p>
            <a:endParaRPr lang="en-US" altLang="ja-JP" dirty="0"/>
          </a:p>
          <a:p>
            <a:endParaRPr lang="en-US" altLang="ja-JP" dirty="0"/>
          </a:p>
          <a:p>
            <a:endParaRPr lang="en-US" altLang="ja-JP" dirty="0"/>
          </a:p>
          <a:p>
            <a:endParaRPr lang="en-US" altLang="ja-JP" dirty="0"/>
          </a:p>
          <a:p>
            <a:endParaRPr lang="en-US" altLang="ja-JP" dirty="0"/>
          </a:p>
          <a:p>
            <a:endParaRPr lang="en-US" altLang="ja-JP" dirty="0"/>
          </a:p>
          <a:p>
            <a:endParaRPr lang="en-US" altLang="ja-JP" dirty="0"/>
          </a:p>
          <a:p>
            <a:r>
              <a:rPr kumimoji="1" lang="en-US" altLang="ja-JP" dirty="0">
                <a:latin typeface="HGP創英角ｺﾞｼｯｸUB" panose="020B0900000000000000" pitchFamily="50" charset="-128"/>
                <a:ea typeface="HGP創英角ｺﾞｼｯｸUB" panose="020B0900000000000000" pitchFamily="50" charset="-128"/>
              </a:rPr>
              <a:t>【</a:t>
            </a:r>
            <a:r>
              <a:rPr kumimoji="1" lang="ja-JP" altLang="en-US" dirty="0">
                <a:latin typeface="HGP創英角ｺﾞｼｯｸUB" panose="020B0900000000000000" pitchFamily="50" charset="-128"/>
                <a:ea typeface="HGP創英角ｺﾞｼｯｸUB" panose="020B0900000000000000" pitchFamily="50" charset="-128"/>
              </a:rPr>
              <a:t>３０</a:t>
            </a:r>
            <a:r>
              <a:rPr kumimoji="1" lang="en-US" altLang="ja-JP" dirty="0">
                <a:latin typeface="HGP創英角ｺﾞｼｯｸUB" panose="020B0900000000000000" pitchFamily="50" charset="-128"/>
                <a:ea typeface="HGP創英角ｺﾞｼｯｸUB" panose="020B0900000000000000" pitchFamily="50" charset="-128"/>
              </a:rPr>
              <a:t>】</a:t>
            </a:r>
            <a:endParaRPr lang="ja-JP" altLang="ja-JP" dirty="0"/>
          </a:p>
        </p:txBody>
      </p:sp>
    </p:spTree>
    <p:extLst>
      <p:ext uri="{BB962C8B-B14F-4D97-AF65-F5344CB8AC3E}">
        <p14:creationId xmlns:p14="http://schemas.microsoft.com/office/powerpoint/2010/main" val="175704794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515938" y="247650"/>
            <a:ext cx="5738812" cy="4303713"/>
          </a:xfrm>
        </p:spPr>
      </p:sp>
      <p:sp>
        <p:nvSpPr>
          <p:cNvPr id="3" name="ノート プレースホルダー 2"/>
          <p:cNvSpPr>
            <a:spLocks noGrp="1"/>
          </p:cNvSpPr>
          <p:nvPr>
            <p:ph type="body" idx="1"/>
          </p:nvPr>
        </p:nvSpPr>
        <p:spPr/>
        <p:txBody>
          <a:bodyPr/>
          <a:lstStyle/>
          <a:p>
            <a:r>
              <a:rPr kumimoji="1" lang="ja-JP" altLang="en-US" dirty="0">
                <a:latin typeface="HGP創英角ｺﾞｼｯｸUB" panose="020B0900000000000000" pitchFamily="50" charset="-128"/>
                <a:ea typeface="HGP創英角ｺﾞｼｯｸUB" panose="020B0900000000000000" pitchFamily="50" charset="-128"/>
              </a:rPr>
              <a:t>事例２の対策（続き）</a:t>
            </a:r>
            <a:endParaRPr kumimoji="1" lang="en-US" altLang="ja-JP" dirty="0">
              <a:latin typeface="HGP創英角ｺﾞｼｯｸUB" panose="020B0900000000000000" pitchFamily="50" charset="-128"/>
              <a:ea typeface="HGP創英角ｺﾞｼｯｸUB" panose="020B0900000000000000" pitchFamily="50" charset="-128"/>
            </a:endParaRPr>
          </a:p>
          <a:p>
            <a:endParaRPr lang="en-US" altLang="ja-JP" dirty="0"/>
          </a:p>
          <a:p>
            <a:r>
              <a:rPr kumimoji="1" lang="ja-JP" altLang="en-US" dirty="0"/>
              <a:t>　足の動きを含めた正しい刈り方の図示。左側のみを刈るため、右足は踏み込むように動かすが、左足は右足の位置までしか動かさない。</a:t>
            </a:r>
            <a:endParaRPr kumimoji="1" lang="en-US" altLang="ja-JP" dirty="0"/>
          </a:p>
          <a:p>
            <a:endParaRPr lang="en-US" altLang="ja-JP" dirty="0"/>
          </a:p>
          <a:p>
            <a:endParaRPr kumimoji="1" lang="en-US" altLang="ja-JP" dirty="0"/>
          </a:p>
          <a:p>
            <a:endParaRPr lang="en-US" altLang="ja-JP" dirty="0"/>
          </a:p>
          <a:p>
            <a:endParaRPr kumimoji="1" lang="en-US" altLang="ja-JP" dirty="0"/>
          </a:p>
          <a:p>
            <a:endParaRPr lang="en-US" altLang="ja-JP" dirty="0"/>
          </a:p>
          <a:p>
            <a:endParaRPr kumimoji="1" lang="en-US" altLang="ja-JP" dirty="0"/>
          </a:p>
          <a:p>
            <a:endParaRPr lang="en-US" altLang="ja-JP" dirty="0"/>
          </a:p>
          <a:p>
            <a:endParaRPr kumimoji="1" lang="en-US" altLang="ja-JP" dirty="0"/>
          </a:p>
          <a:p>
            <a:endParaRPr kumimoji="1" lang="en-US" altLang="ja-JP" dirty="0"/>
          </a:p>
          <a:p>
            <a:endParaRPr lang="en-US" altLang="ja-JP" dirty="0"/>
          </a:p>
          <a:p>
            <a:endParaRPr kumimoji="1" lang="en-US" altLang="ja-JP" dirty="0"/>
          </a:p>
          <a:p>
            <a:endParaRPr lang="en-US" altLang="ja-JP" dirty="0"/>
          </a:p>
          <a:p>
            <a:endParaRPr kumimoji="1" lang="en-US" altLang="ja-JP" dirty="0"/>
          </a:p>
          <a:p>
            <a:endParaRPr lang="en-US" altLang="ja-JP" dirty="0"/>
          </a:p>
          <a:p>
            <a:endParaRPr kumimoji="1" lang="en-US" altLang="ja-JP" dirty="0"/>
          </a:p>
          <a:p>
            <a:endParaRPr lang="en-US" altLang="ja-JP" dirty="0"/>
          </a:p>
          <a:p>
            <a:endParaRPr kumimoji="1" lang="en-US" altLang="ja-JP" dirty="0"/>
          </a:p>
          <a:p>
            <a:r>
              <a:rPr kumimoji="1" lang="en-US" altLang="ja-JP" dirty="0">
                <a:latin typeface="HGP創英角ｺﾞｼｯｸUB" panose="020B0900000000000000" pitchFamily="50" charset="-128"/>
                <a:ea typeface="HGP創英角ｺﾞｼｯｸUB" panose="020B0900000000000000" pitchFamily="50" charset="-128"/>
              </a:rPr>
              <a:t>【</a:t>
            </a:r>
            <a:r>
              <a:rPr kumimoji="1" lang="ja-JP" altLang="en-US" dirty="0">
                <a:latin typeface="HGP創英角ｺﾞｼｯｸUB" panose="020B0900000000000000" pitchFamily="50" charset="-128"/>
                <a:ea typeface="HGP創英角ｺﾞｼｯｸUB" panose="020B0900000000000000" pitchFamily="50" charset="-128"/>
              </a:rPr>
              <a:t>３０</a:t>
            </a:r>
            <a:r>
              <a:rPr kumimoji="1" lang="en-US" altLang="ja-JP" dirty="0">
                <a:latin typeface="HGP創英角ｺﾞｼｯｸUB" panose="020B0900000000000000" pitchFamily="50" charset="-128"/>
                <a:ea typeface="HGP創英角ｺﾞｼｯｸUB" panose="020B0900000000000000" pitchFamily="50" charset="-128"/>
              </a:rPr>
              <a:t>】</a:t>
            </a:r>
            <a:endParaRPr kumimoji="1" lang="ja-JP" altLang="en-US" dirty="0"/>
          </a:p>
        </p:txBody>
      </p:sp>
      <p:sp>
        <p:nvSpPr>
          <p:cNvPr id="4" name="スライド番号プレースホルダー 3"/>
          <p:cNvSpPr>
            <a:spLocks noGrp="1"/>
          </p:cNvSpPr>
          <p:nvPr>
            <p:ph type="sldNum" sz="quarter" idx="5"/>
          </p:nvPr>
        </p:nvSpPr>
        <p:spPr/>
        <p:txBody>
          <a:bodyPr/>
          <a:lstStyle/>
          <a:p>
            <a:fld id="{2A4E37F7-8DC7-47D8-A3A2-0E2D3C293678}" type="slidenum">
              <a:rPr kumimoji="1" lang="ja-JP" altLang="en-US" smtClean="0"/>
              <a:t>12</a:t>
            </a:fld>
            <a:endParaRPr kumimoji="1" lang="ja-JP" altLang="en-US"/>
          </a:p>
        </p:txBody>
      </p:sp>
    </p:spTree>
    <p:extLst>
      <p:ext uri="{BB962C8B-B14F-4D97-AF65-F5344CB8AC3E}">
        <p14:creationId xmlns:p14="http://schemas.microsoft.com/office/powerpoint/2010/main" val="59888188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8B8F4B4-5735-4AE7-9137-7E83802507AA}" type="slidenum">
              <a:rPr lang="en-US" altLang="ja-JP"/>
              <a:pPr/>
              <a:t>13</a:t>
            </a:fld>
            <a:endParaRPr lang="en-US" altLang="ja-JP"/>
          </a:p>
        </p:txBody>
      </p:sp>
      <p:sp>
        <p:nvSpPr>
          <p:cNvPr id="186370" name="Rectangle 2"/>
          <p:cNvSpPr>
            <a:spLocks noGrp="1" noRot="1" noChangeAspect="1" noChangeArrowheads="1" noTextEdit="1"/>
          </p:cNvSpPr>
          <p:nvPr>
            <p:ph type="sldImg"/>
          </p:nvPr>
        </p:nvSpPr>
        <p:spPr>
          <a:xfrm>
            <a:off x="515938" y="247650"/>
            <a:ext cx="5738812" cy="4303713"/>
          </a:xfrm>
          <a:ln/>
        </p:spPr>
      </p:sp>
      <p:sp>
        <p:nvSpPr>
          <p:cNvPr id="186371" name="Rectangle 3"/>
          <p:cNvSpPr>
            <a:spLocks noGrp="1" noChangeArrowheads="1"/>
          </p:cNvSpPr>
          <p:nvPr>
            <p:ph type="body" idx="1"/>
          </p:nvPr>
        </p:nvSpPr>
        <p:spPr/>
        <p:txBody>
          <a:bodyPr/>
          <a:lstStyle/>
          <a:p>
            <a:r>
              <a:rPr lang="ja-JP" altLang="en-US" dirty="0">
                <a:latin typeface="HGP創英角ｺﾞｼｯｸUB" panose="020B0900000000000000" pitchFamily="50" charset="-128"/>
                <a:ea typeface="HGP創英角ｺﾞｼｯｸUB" panose="020B0900000000000000" pitchFamily="50" charset="-128"/>
              </a:rPr>
              <a:t>実際の事故事例３</a:t>
            </a:r>
            <a:endParaRPr lang="en-US" altLang="ja-JP" dirty="0">
              <a:latin typeface="HGP創英角ｺﾞｼｯｸUB" panose="020B0900000000000000" pitchFamily="50" charset="-128"/>
              <a:ea typeface="HGP創英角ｺﾞｼｯｸUB" panose="020B0900000000000000" pitchFamily="50" charset="-128"/>
            </a:endParaRPr>
          </a:p>
          <a:p>
            <a:endParaRPr lang="en-US" altLang="ja-JP" dirty="0"/>
          </a:p>
          <a:p>
            <a:r>
              <a:rPr lang="ja-JP" altLang="en-US" dirty="0"/>
              <a:t>　本事例は、</a:t>
            </a:r>
            <a:r>
              <a:rPr kumimoji="1" lang="ja-JP" altLang="en-US" dirty="0"/>
              <a:t>刈払機をエンジンを止めずに地面に置いたところ、振動により本体が移動し、脇で作業していた人の足に回転している刈刃が当たったもの。</a:t>
            </a:r>
            <a:endParaRPr kumimoji="1" lang="en-US" altLang="ja-JP" dirty="0"/>
          </a:p>
          <a:p>
            <a:endParaRPr lang="en-US" altLang="ja-JP" dirty="0"/>
          </a:p>
          <a:p>
            <a:endParaRPr lang="en-US" altLang="ja-JP" dirty="0"/>
          </a:p>
          <a:p>
            <a:endParaRPr lang="en-US" altLang="ja-JP" dirty="0"/>
          </a:p>
          <a:p>
            <a:endParaRPr lang="en-US" altLang="ja-JP" dirty="0"/>
          </a:p>
          <a:p>
            <a:endParaRPr lang="en-US" altLang="ja-JP" dirty="0"/>
          </a:p>
          <a:p>
            <a:endParaRPr lang="en-US" altLang="ja-JP" dirty="0"/>
          </a:p>
          <a:p>
            <a:endParaRPr lang="en-US" altLang="ja-JP" dirty="0"/>
          </a:p>
          <a:p>
            <a:endParaRPr lang="en-US" altLang="ja-JP" dirty="0"/>
          </a:p>
          <a:p>
            <a:endParaRPr lang="en-US" altLang="ja-JP" dirty="0"/>
          </a:p>
          <a:p>
            <a:endParaRPr lang="en-US" altLang="ja-JP" dirty="0"/>
          </a:p>
          <a:p>
            <a:endParaRPr lang="en-US" altLang="ja-JP" dirty="0"/>
          </a:p>
          <a:p>
            <a:endParaRPr lang="en-US" altLang="ja-JP" dirty="0"/>
          </a:p>
          <a:p>
            <a:endParaRPr lang="en-US" altLang="ja-JP" dirty="0"/>
          </a:p>
          <a:p>
            <a:endParaRPr lang="en-US" altLang="ja-JP" dirty="0"/>
          </a:p>
          <a:p>
            <a:endParaRPr lang="en-US" altLang="ja-JP" dirty="0"/>
          </a:p>
          <a:p>
            <a:endParaRPr lang="en-US" altLang="ja-JP" dirty="0"/>
          </a:p>
          <a:p>
            <a:endParaRPr lang="en-US" altLang="ja-JP" dirty="0"/>
          </a:p>
          <a:p>
            <a:r>
              <a:rPr kumimoji="1" lang="en-US" altLang="ja-JP" dirty="0">
                <a:latin typeface="HGP創英角ｺﾞｼｯｸUB" panose="020B0900000000000000" pitchFamily="50" charset="-128"/>
                <a:ea typeface="HGP創英角ｺﾞｼｯｸUB" panose="020B0900000000000000" pitchFamily="50" charset="-128"/>
              </a:rPr>
              <a:t>【</a:t>
            </a:r>
            <a:r>
              <a:rPr kumimoji="1" lang="ja-JP" altLang="en-US" dirty="0">
                <a:latin typeface="HGP創英角ｺﾞｼｯｸUB" panose="020B0900000000000000" pitchFamily="50" charset="-128"/>
                <a:ea typeface="HGP創英角ｺﾞｼｯｸUB" panose="020B0900000000000000" pitchFamily="50" charset="-128"/>
              </a:rPr>
              <a:t>３０</a:t>
            </a:r>
            <a:r>
              <a:rPr kumimoji="1" lang="en-US" altLang="ja-JP" dirty="0">
                <a:latin typeface="HGP創英角ｺﾞｼｯｸUB" panose="020B0900000000000000" pitchFamily="50" charset="-128"/>
                <a:ea typeface="HGP創英角ｺﾞｼｯｸUB" panose="020B0900000000000000" pitchFamily="50" charset="-128"/>
              </a:rPr>
              <a:t>】</a:t>
            </a:r>
            <a:endParaRPr lang="ja-JP" altLang="ja-JP" dirty="0"/>
          </a:p>
        </p:txBody>
      </p:sp>
    </p:spTree>
    <p:extLst>
      <p:ext uri="{BB962C8B-B14F-4D97-AF65-F5344CB8AC3E}">
        <p14:creationId xmlns:p14="http://schemas.microsoft.com/office/powerpoint/2010/main" val="31628912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8B8F4B4-5735-4AE7-9137-7E83802507AA}" type="slidenum">
              <a:rPr lang="en-US" altLang="ja-JP"/>
              <a:pPr/>
              <a:t>14</a:t>
            </a:fld>
            <a:endParaRPr lang="en-US" altLang="ja-JP"/>
          </a:p>
        </p:txBody>
      </p:sp>
      <p:sp>
        <p:nvSpPr>
          <p:cNvPr id="186370" name="Rectangle 2"/>
          <p:cNvSpPr>
            <a:spLocks noGrp="1" noRot="1" noChangeAspect="1" noChangeArrowheads="1" noTextEdit="1"/>
          </p:cNvSpPr>
          <p:nvPr>
            <p:ph type="sldImg"/>
          </p:nvPr>
        </p:nvSpPr>
        <p:spPr>
          <a:xfrm>
            <a:off x="515938" y="247650"/>
            <a:ext cx="5738812" cy="4303713"/>
          </a:xfrm>
          <a:ln/>
        </p:spPr>
      </p:sp>
      <p:sp>
        <p:nvSpPr>
          <p:cNvPr id="186371" name="Rectangle 3"/>
          <p:cNvSpPr>
            <a:spLocks noGrp="1" noChangeArrowheads="1"/>
          </p:cNvSpPr>
          <p:nvPr>
            <p:ph type="body" idx="1"/>
          </p:nvPr>
        </p:nvSpPr>
        <p:spPr>
          <a:xfrm>
            <a:off x="529258" y="4629353"/>
            <a:ext cx="5739158" cy="5203416"/>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dirty="0">
                <a:latin typeface="HGP創英角ｺﾞｼｯｸUB" panose="020B0900000000000000" pitchFamily="50" charset="-128"/>
                <a:ea typeface="HGP創英角ｺﾞｼｯｸUB" panose="020B0900000000000000" pitchFamily="50" charset="-128"/>
              </a:rPr>
              <a:t>実際の事故事例３の要因</a:t>
            </a:r>
            <a:endParaRPr lang="en-US" altLang="ja-JP" dirty="0">
              <a:latin typeface="HGP創英角ｺﾞｼｯｸUB" panose="020B0900000000000000" pitchFamily="50" charset="-128"/>
              <a:ea typeface="HGP創英角ｺﾞｼｯｸUB" panose="020B0900000000000000"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500" dirty="0"/>
              <a:t>　</a:t>
            </a:r>
            <a:endParaRPr lang="en-US" altLang="ja-JP" sz="500" dirty="0"/>
          </a:p>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1300" dirty="0"/>
              <a:t>　本スライド中（発生前）とあるのは７ページと同様、事前の対策が出来たと考えられる項目。次のように対策をする。</a:t>
            </a:r>
            <a:endParaRPr lang="en-US" altLang="ja-JP" sz="1300" dirty="0"/>
          </a:p>
          <a:p>
            <a:r>
              <a:rPr kumimoji="1" lang="en-US" altLang="ja-JP" sz="1300" dirty="0"/>
              <a:t>【</a:t>
            </a:r>
            <a:r>
              <a:rPr kumimoji="1" lang="ja-JP" altLang="en-US" sz="1300" dirty="0"/>
              <a:t>機械や器具</a:t>
            </a:r>
            <a:r>
              <a:rPr kumimoji="1" lang="en-US" altLang="ja-JP" sz="1300" dirty="0"/>
              <a:t>】</a:t>
            </a:r>
          </a:p>
          <a:p>
            <a:r>
              <a:rPr kumimoji="1" lang="ja-JP" altLang="en-US" sz="1300" dirty="0"/>
              <a:t>・飛散物防護カバーを外していた：カバーが付いていれば本体が動き出さなかった可能性はある。ただし、それでもエンジンを切らずに置いてはならない。</a:t>
            </a:r>
            <a:endParaRPr kumimoji="1" lang="en-US" altLang="ja-JP" sz="1300" dirty="0"/>
          </a:p>
          <a:p>
            <a:r>
              <a:rPr kumimoji="1" lang="en-US" altLang="ja-JP" sz="1300" dirty="0"/>
              <a:t>【</a:t>
            </a:r>
            <a:r>
              <a:rPr kumimoji="1" lang="ja-JP" altLang="en-US" sz="1300" dirty="0"/>
              <a:t>事故現場の環境</a:t>
            </a:r>
            <a:r>
              <a:rPr kumimoji="1" lang="en-US" altLang="ja-JP" sz="1300" dirty="0"/>
              <a:t>】</a:t>
            </a:r>
          </a:p>
          <a:p>
            <a:r>
              <a:rPr kumimoji="1" lang="ja-JP" altLang="en-US" sz="1300" dirty="0"/>
              <a:t>・アスファルトの上だった：土の上等であれば動きださなかった可能性はある。ただし、土の上でもエンジンを切らずに置いてはならない。</a:t>
            </a:r>
            <a:endParaRPr kumimoji="1" lang="en-US" altLang="ja-JP" sz="1300" dirty="0"/>
          </a:p>
          <a:p>
            <a:r>
              <a:rPr kumimoji="1" lang="ja-JP" altLang="en-US" sz="1300" dirty="0"/>
              <a:t>・ゴミが事前に片付けられなかった：刈払機作業にあたっては、事前にゴミ拾いと危険物の目印をしておく。</a:t>
            </a:r>
            <a:endParaRPr kumimoji="1" lang="en-US" altLang="ja-JP" sz="1300" dirty="0"/>
          </a:p>
          <a:p>
            <a:r>
              <a:rPr kumimoji="1" lang="en-US" altLang="ja-JP" sz="1300" dirty="0"/>
              <a:t>【</a:t>
            </a:r>
            <a:r>
              <a:rPr kumimoji="1" lang="ja-JP" altLang="en-US" sz="1300" dirty="0"/>
              <a:t>作業・管理</a:t>
            </a:r>
            <a:r>
              <a:rPr kumimoji="1" lang="en-US" altLang="ja-JP" sz="1300" dirty="0"/>
              <a:t>】</a:t>
            </a:r>
          </a:p>
          <a:p>
            <a:r>
              <a:rPr kumimoji="1" lang="ja-JP" altLang="en-US" sz="1300" dirty="0"/>
              <a:t>・エンジンをかけたままだった：どのような機械でも本体を体から離す、運転席から離れるときはエンジンを止めるのが大原則。</a:t>
            </a:r>
            <a:endParaRPr kumimoji="1" lang="en-US" altLang="ja-JP" sz="1300" dirty="0"/>
          </a:p>
          <a:p>
            <a:r>
              <a:rPr kumimoji="1" lang="ja-JP" altLang="en-US" sz="1300" dirty="0"/>
              <a:t>・回転速度が高速だった：高速回転は論外ともいうべきだが、低速回転でも地面に置いてはならない。</a:t>
            </a:r>
            <a:endParaRPr kumimoji="1" lang="en-US" altLang="ja-JP" sz="1300" dirty="0"/>
          </a:p>
          <a:p>
            <a:r>
              <a:rPr kumimoji="1" lang="ja-JP" altLang="en-US" sz="1300" dirty="0"/>
              <a:t>・安全装備の装着不徹底：すね当てがあればケガには至らなかったか、それがなくてもくるぶしまで覆う安全靴であれば、より軽微なケガで済んだ可能性がある。</a:t>
            </a:r>
            <a:endParaRPr kumimoji="1" lang="en-US" altLang="ja-JP" sz="1300" dirty="0"/>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300" dirty="0"/>
              <a:t>・普段からの不安全な使用方法：上記の問題点は「今まで何度もそうやってきて、特に問題意識もなかった」との可能性がある。</a:t>
            </a:r>
            <a:r>
              <a:rPr lang="ja-JP" altLang="en-US" sz="1300" dirty="0"/>
              <a:t>全ての刈払機利用者が講習会等に参加し、正しい知識を習得する機会を得るような環境をつくる必要がある。</a:t>
            </a:r>
            <a:endParaRPr lang="en-US" altLang="ja-JP" sz="1300" dirty="0"/>
          </a:p>
          <a:p>
            <a:r>
              <a:rPr kumimoji="1" lang="en-US" altLang="ja-JP" sz="1400" dirty="0"/>
              <a:t>【</a:t>
            </a:r>
            <a:r>
              <a:rPr kumimoji="1" lang="ja-JP" altLang="en-US" sz="1400" dirty="0"/>
              <a:t>人</a:t>
            </a:r>
            <a:r>
              <a:rPr kumimoji="1" lang="en-US" altLang="ja-JP" sz="1400" dirty="0"/>
              <a:t>】</a:t>
            </a:r>
          </a:p>
          <a:p>
            <a:r>
              <a:rPr kumimoji="1" lang="ja-JP" altLang="en-US" sz="1400" dirty="0"/>
              <a:t>・短時間だと思った：</a:t>
            </a:r>
            <a:r>
              <a:rPr lang="ja-JP" altLang="en-US" dirty="0"/>
              <a:t>短時間ならまあいいかという、いわば油断が往々にして事故につながる。</a:t>
            </a:r>
            <a:endParaRPr kumimoji="1" lang="en-US" altLang="ja-JP" sz="1400" dirty="0"/>
          </a:p>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dirty="0">
                <a:latin typeface="HGP創英角ｺﾞｼｯｸUB" panose="020B0900000000000000" pitchFamily="50" charset="-128"/>
                <a:ea typeface="HGP創英角ｺﾞｼｯｸUB" panose="020B0900000000000000" pitchFamily="50" charset="-128"/>
              </a:rPr>
              <a:t>【</a:t>
            </a:r>
            <a:r>
              <a:rPr kumimoji="1" lang="ja-JP" altLang="en-US" dirty="0">
                <a:latin typeface="HGP創英角ｺﾞｼｯｸUB" panose="020B0900000000000000" pitchFamily="50" charset="-128"/>
                <a:ea typeface="HGP創英角ｺﾞｼｯｸUB" panose="020B0900000000000000" pitchFamily="50" charset="-128"/>
              </a:rPr>
              <a:t>３０</a:t>
            </a:r>
            <a:r>
              <a:rPr kumimoji="1" lang="en-US" altLang="ja-JP" dirty="0">
                <a:latin typeface="HGP創英角ｺﾞｼｯｸUB" panose="020B0900000000000000" pitchFamily="50" charset="-128"/>
                <a:ea typeface="HGP創英角ｺﾞｼｯｸUB" panose="020B0900000000000000" pitchFamily="50" charset="-128"/>
              </a:rPr>
              <a:t>】</a:t>
            </a:r>
            <a:endParaRPr lang="en-US" altLang="ja-JP" dirty="0"/>
          </a:p>
        </p:txBody>
      </p:sp>
    </p:spTree>
    <p:extLst>
      <p:ext uri="{BB962C8B-B14F-4D97-AF65-F5344CB8AC3E}">
        <p14:creationId xmlns:p14="http://schemas.microsoft.com/office/powerpoint/2010/main" val="420997201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515938" y="247650"/>
            <a:ext cx="5738812" cy="4303713"/>
          </a:xfrm>
        </p:spPr>
      </p:sp>
      <p:sp>
        <p:nvSpPr>
          <p:cNvPr id="3" name="ノート プレースホルダー 2"/>
          <p:cNvSpPr>
            <a:spLocks noGrp="1"/>
          </p:cNvSpPr>
          <p:nvPr>
            <p:ph type="body" idx="1"/>
          </p:nvPr>
        </p:nvSpPr>
        <p:spPr/>
        <p:txBody>
          <a:bodyPr/>
          <a:lstStyle/>
          <a:p>
            <a:r>
              <a:rPr kumimoji="1" lang="ja-JP" altLang="en-US" dirty="0">
                <a:latin typeface="HGP創英角ｺﾞｼｯｸUB" panose="020B0900000000000000" pitchFamily="50" charset="-128"/>
                <a:ea typeface="HGP創英角ｺﾞｼｯｸUB" panose="020B0900000000000000" pitchFamily="50" charset="-128"/>
              </a:rPr>
              <a:t>現場でみられる悪い使い方の例</a:t>
            </a:r>
            <a:endParaRPr kumimoji="1" lang="en-US" altLang="ja-JP" dirty="0">
              <a:latin typeface="HGP創英角ｺﾞｼｯｸUB" panose="020B0900000000000000" pitchFamily="50" charset="-128"/>
              <a:ea typeface="HGP創英角ｺﾞｼｯｸUB" panose="020B0900000000000000" pitchFamily="50" charset="-128"/>
            </a:endParaRPr>
          </a:p>
          <a:p>
            <a:endParaRPr kumimoji="1" lang="en-US" altLang="ja-JP" dirty="0"/>
          </a:p>
          <a:p>
            <a:r>
              <a:rPr kumimoji="1" lang="ja-JP" altLang="en-US" dirty="0"/>
              <a:t>　上</a:t>
            </a:r>
            <a:r>
              <a:rPr kumimoji="1" lang="en-US" altLang="ja-JP" dirty="0"/>
              <a:t>2</a:t>
            </a:r>
            <a:r>
              <a:rPr kumimoji="1" lang="ja-JP" altLang="en-US" dirty="0"/>
              <a:t>枚の写真は飛散物防護カバーをずらしている例と完全に撤去している例。草がからまりやすいということで、現場ではこのようにされている例が残念ながらかなり多いが、「事例</a:t>
            </a:r>
            <a:r>
              <a:rPr kumimoji="1" lang="en-US" altLang="ja-JP" dirty="0"/>
              <a:t>2</a:t>
            </a:r>
            <a:r>
              <a:rPr kumimoji="1" lang="ja-JP" altLang="en-US" dirty="0"/>
              <a:t>」「事例</a:t>
            </a:r>
            <a:r>
              <a:rPr kumimoji="1" lang="en-US" altLang="ja-JP" dirty="0"/>
              <a:t>3</a:t>
            </a:r>
            <a:r>
              <a:rPr kumimoji="1" lang="ja-JP" altLang="en-US" dirty="0"/>
              <a:t>」で説明したように、重大事故につながっている。正しい刈り方をすればからまりも少ないのは既述のとおりであり、このようなことはやめてほしい。</a:t>
            </a:r>
            <a:endParaRPr kumimoji="1" lang="en-US" altLang="ja-JP" dirty="0"/>
          </a:p>
          <a:p>
            <a:endParaRPr kumimoji="1" lang="en-US" altLang="ja-JP" dirty="0"/>
          </a:p>
          <a:p>
            <a:r>
              <a:rPr kumimoji="1" lang="ja-JP" altLang="en-US" dirty="0"/>
              <a:t>　左下写真はかなり消耗した刈刃が使い続けられている例で、切れ味が落ちることから安定した作業が出来なくなってきており、またすでに欠けているチップがあるということは他のチップも取れやすくなっていると考えられる。</a:t>
            </a:r>
            <a:endParaRPr kumimoji="1" lang="en-US" altLang="ja-JP" dirty="0"/>
          </a:p>
          <a:p>
            <a:endParaRPr lang="en-US" altLang="ja-JP" dirty="0"/>
          </a:p>
          <a:p>
            <a:r>
              <a:rPr kumimoji="1" lang="ja-JP" altLang="en-US" dirty="0"/>
              <a:t>　右下写真は、安全のために手をはなせばアイドリング状態となる構造のスロットルを無理矢理固定しているもの。これも折角の安全機構が意味を失わされている。</a:t>
            </a:r>
            <a:endParaRPr kumimoji="1" lang="en-US" altLang="ja-JP" dirty="0"/>
          </a:p>
          <a:p>
            <a:endParaRPr lang="en-US" altLang="ja-JP" dirty="0"/>
          </a:p>
          <a:p>
            <a:r>
              <a:rPr kumimoji="1" lang="ja-JP" altLang="en-US" dirty="0"/>
              <a:t>　この悪い例それぞれ</a:t>
            </a:r>
            <a:r>
              <a:rPr kumimoji="1" lang="ja-JP" altLang="en-US"/>
              <a:t>にそうしたくなる理由</a:t>
            </a:r>
            <a:r>
              <a:rPr kumimoji="1" lang="ja-JP" altLang="en-US" dirty="0"/>
              <a:t>はあるのだが、このようなある意味安易な現場実態が、刈払機を最も事故の多い機種としている。</a:t>
            </a:r>
            <a:endParaRPr lang="en-US" altLang="ja-JP" dirty="0"/>
          </a:p>
          <a:p>
            <a:endParaRPr kumimoji="1" lang="en-US" altLang="ja-JP" dirty="0"/>
          </a:p>
          <a:p>
            <a:endParaRPr kumimoji="1" lang="en-US" altLang="ja-JP" dirty="0"/>
          </a:p>
          <a:p>
            <a:endParaRPr lang="en-US" altLang="ja-JP" dirty="0"/>
          </a:p>
          <a:p>
            <a:r>
              <a:rPr kumimoji="1" lang="en-US" altLang="ja-JP" dirty="0">
                <a:latin typeface="HGP創英角ｺﾞｼｯｸUB" panose="020B0900000000000000" pitchFamily="50" charset="-128"/>
                <a:ea typeface="HGP創英角ｺﾞｼｯｸUB" panose="020B0900000000000000" pitchFamily="50" charset="-128"/>
              </a:rPr>
              <a:t>【</a:t>
            </a:r>
            <a:r>
              <a:rPr kumimoji="1" lang="ja-JP" altLang="en-US" dirty="0">
                <a:latin typeface="HGP創英角ｺﾞｼｯｸUB" panose="020B0900000000000000" pitchFamily="50" charset="-128"/>
                <a:ea typeface="HGP創英角ｺﾞｼｯｸUB" panose="020B0900000000000000" pitchFamily="50" charset="-128"/>
              </a:rPr>
              <a:t>３０</a:t>
            </a:r>
            <a:r>
              <a:rPr kumimoji="1" lang="en-US" altLang="ja-JP" dirty="0">
                <a:latin typeface="HGP創英角ｺﾞｼｯｸUB" panose="020B0900000000000000" pitchFamily="50" charset="-128"/>
                <a:ea typeface="HGP創英角ｺﾞｼｯｸUB" panose="020B0900000000000000" pitchFamily="50" charset="-128"/>
              </a:rPr>
              <a:t>】</a:t>
            </a:r>
            <a:endParaRPr kumimoji="1" lang="en-US" altLang="ja-JP" dirty="0"/>
          </a:p>
        </p:txBody>
      </p:sp>
      <p:sp>
        <p:nvSpPr>
          <p:cNvPr id="4" name="スライド番号プレースホルダー 3"/>
          <p:cNvSpPr>
            <a:spLocks noGrp="1"/>
          </p:cNvSpPr>
          <p:nvPr>
            <p:ph type="sldNum" sz="quarter" idx="5"/>
          </p:nvPr>
        </p:nvSpPr>
        <p:spPr/>
        <p:txBody>
          <a:bodyPr/>
          <a:lstStyle/>
          <a:p>
            <a:fld id="{2A4E37F7-8DC7-47D8-A3A2-0E2D3C293678}" type="slidenum">
              <a:rPr kumimoji="1" lang="ja-JP" altLang="en-US" smtClean="0"/>
              <a:t>15</a:t>
            </a:fld>
            <a:endParaRPr kumimoji="1" lang="ja-JP" altLang="en-US"/>
          </a:p>
        </p:txBody>
      </p:sp>
    </p:spTree>
    <p:extLst>
      <p:ext uri="{BB962C8B-B14F-4D97-AF65-F5344CB8AC3E}">
        <p14:creationId xmlns:p14="http://schemas.microsoft.com/office/powerpoint/2010/main" val="283935437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8B8F4B4-5735-4AE7-9137-7E83802507AA}" type="slidenum">
              <a:rPr lang="en-US" altLang="ja-JP"/>
              <a:pPr/>
              <a:t>16</a:t>
            </a:fld>
            <a:endParaRPr lang="en-US" altLang="ja-JP"/>
          </a:p>
        </p:txBody>
      </p:sp>
      <p:sp>
        <p:nvSpPr>
          <p:cNvPr id="186370" name="Rectangle 2"/>
          <p:cNvSpPr>
            <a:spLocks noGrp="1" noRot="1" noChangeAspect="1" noChangeArrowheads="1" noTextEdit="1"/>
          </p:cNvSpPr>
          <p:nvPr>
            <p:ph type="sldImg"/>
          </p:nvPr>
        </p:nvSpPr>
        <p:spPr>
          <a:xfrm>
            <a:off x="515938" y="247650"/>
            <a:ext cx="5738812" cy="4303713"/>
          </a:xfrm>
          <a:ln/>
        </p:spPr>
      </p:sp>
      <p:sp>
        <p:nvSpPr>
          <p:cNvPr id="186371" name="Rectangle 3"/>
          <p:cNvSpPr>
            <a:spLocks noGrp="1" noChangeArrowheads="1"/>
          </p:cNvSpPr>
          <p:nvPr>
            <p:ph type="body" idx="1"/>
          </p:nvPr>
        </p:nvSpPr>
        <p:spPr/>
        <p:txBody>
          <a:bodyPr/>
          <a:lstStyle/>
          <a:p>
            <a:r>
              <a:rPr lang="ja-JP" altLang="en-US" dirty="0">
                <a:latin typeface="HGP創英角ｺﾞｼｯｸUB" panose="020B0900000000000000" pitchFamily="50" charset="-128"/>
                <a:ea typeface="HGP創英角ｺﾞｼｯｸUB" panose="020B0900000000000000" pitchFamily="50" charset="-128"/>
              </a:rPr>
              <a:t>刈払機作業は作業開始前の取り組みが大切</a:t>
            </a:r>
            <a:endParaRPr lang="en-US" altLang="ja-JP" dirty="0">
              <a:latin typeface="HGP創英角ｺﾞｼｯｸUB" panose="020B0900000000000000" pitchFamily="50" charset="-128"/>
              <a:ea typeface="HGP創英角ｺﾞｼｯｸUB" panose="020B0900000000000000" pitchFamily="50" charset="-128"/>
            </a:endParaRPr>
          </a:p>
          <a:p>
            <a:endParaRPr lang="en-US" altLang="ja-JP" dirty="0"/>
          </a:p>
          <a:p>
            <a:r>
              <a:rPr lang="ja-JP" altLang="en-US" dirty="0"/>
              <a:t>　飛散物対策のため作業する場所のゴミなどを取り除いておく、キックバック対策にのためポール・リボン等の目印をするのを、刈払機作業の基本とする必要。</a:t>
            </a:r>
            <a:endParaRPr lang="en-US" altLang="ja-JP" dirty="0"/>
          </a:p>
          <a:p>
            <a:endParaRPr lang="en-US" altLang="ja-JP" dirty="0"/>
          </a:p>
          <a:p>
            <a:endParaRPr lang="en-US" altLang="ja-JP" dirty="0"/>
          </a:p>
          <a:p>
            <a:endParaRPr lang="en-US" altLang="ja-JP" dirty="0"/>
          </a:p>
          <a:p>
            <a:endParaRPr lang="en-US" altLang="ja-JP" dirty="0"/>
          </a:p>
          <a:p>
            <a:endParaRPr lang="en-US" altLang="ja-JP" dirty="0"/>
          </a:p>
          <a:p>
            <a:endParaRPr lang="en-US" altLang="ja-JP" dirty="0"/>
          </a:p>
          <a:p>
            <a:endParaRPr lang="en-US" altLang="ja-JP" dirty="0"/>
          </a:p>
          <a:p>
            <a:endParaRPr lang="en-US" altLang="ja-JP" dirty="0"/>
          </a:p>
          <a:p>
            <a:endParaRPr lang="en-US" altLang="ja-JP" dirty="0"/>
          </a:p>
          <a:p>
            <a:endParaRPr lang="en-US" altLang="ja-JP" dirty="0"/>
          </a:p>
          <a:p>
            <a:endParaRPr lang="en-US" altLang="ja-JP" dirty="0"/>
          </a:p>
          <a:p>
            <a:endParaRPr lang="en-US" altLang="ja-JP" dirty="0"/>
          </a:p>
          <a:p>
            <a:endParaRPr lang="en-US" altLang="ja-JP" dirty="0"/>
          </a:p>
          <a:p>
            <a:endParaRPr lang="en-US" altLang="ja-JP" dirty="0"/>
          </a:p>
          <a:p>
            <a:endParaRPr lang="en-US" altLang="ja-JP" dirty="0"/>
          </a:p>
          <a:p>
            <a:endParaRPr lang="en-US" altLang="ja-JP" dirty="0"/>
          </a:p>
          <a:p>
            <a:r>
              <a:rPr kumimoji="1" lang="en-US" altLang="ja-JP" dirty="0">
                <a:latin typeface="HGP創英角ｺﾞｼｯｸUB" panose="020B0900000000000000" pitchFamily="50" charset="-128"/>
                <a:ea typeface="HGP創英角ｺﾞｼｯｸUB" panose="020B0900000000000000" pitchFamily="50" charset="-128"/>
              </a:rPr>
              <a:t>【</a:t>
            </a:r>
            <a:r>
              <a:rPr kumimoji="1" lang="ja-JP" altLang="en-US" dirty="0">
                <a:latin typeface="HGP創英角ｺﾞｼｯｸUB" panose="020B0900000000000000" pitchFamily="50" charset="-128"/>
                <a:ea typeface="HGP創英角ｺﾞｼｯｸUB" panose="020B0900000000000000" pitchFamily="50" charset="-128"/>
              </a:rPr>
              <a:t>３０</a:t>
            </a:r>
            <a:r>
              <a:rPr kumimoji="1" lang="en-US" altLang="ja-JP" dirty="0">
                <a:latin typeface="HGP創英角ｺﾞｼｯｸUB" panose="020B0900000000000000" pitchFamily="50" charset="-128"/>
                <a:ea typeface="HGP創英角ｺﾞｼｯｸUB" panose="020B0900000000000000" pitchFamily="50" charset="-128"/>
              </a:rPr>
              <a:t>】【</a:t>
            </a:r>
            <a:r>
              <a:rPr kumimoji="1" lang="ja-JP" altLang="en-US" dirty="0">
                <a:latin typeface="HGP創英角ｺﾞｼｯｸUB" panose="020B0900000000000000" pitchFamily="50" charset="-128"/>
                <a:ea typeface="HGP創英角ｺﾞｼｯｸUB" panose="020B0900000000000000" pitchFamily="50" charset="-128"/>
              </a:rPr>
              <a:t>１５</a:t>
            </a:r>
            <a:r>
              <a:rPr kumimoji="1" lang="en-US" altLang="ja-JP" dirty="0">
                <a:latin typeface="HGP創英角ｺﾞｼｯｸUB" panose="020B0900000000000000" pitchFamily="50" charset="-128"/>
                <a:ea typeface="HGP創英角ｺﾞｼｯｸUB" panose="020B0900000000000000" pitchFamily="50" charset="-128"/>
              </a:rPr>
              <a:t>】</a:t>
            </a:r>
            <a:endParaRPr lang="ja-JP" altLang="ja-JP" dirty="0"/>
          </a:p>
        </p:txBody>
      </p:sp>
    </p:spTree>
    <p:extLst>
      <p:ext uri="{BB962C8B-B14F-4D97-AF65-F5344CB8AC3E}">
        <p14:creationId xmlns:p14="http://schemas.microsoft.com/office/powerpoint/2010/main" val="124792972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8B8F4B4-5735-4AE7-9137-7E83802507AA}" type="slidenum">
              <a:rPr lang="en-US" altLang="ja-JP"/>
              <a:pPr/>
              <a:t>17</a:t>
            </a:fld>
            <a:endParaRPr lang="en-US" altLang="ja-JP"/>
          </a:p>
        </p:txBody>
      </p:sp>
      <p:sp>
        <p:nvSpPr>
          <p:cNvPr id="186370" name="Rectangle 2"/>
          <p:cNvSpPr>
            <a:spLocks noGrp="1" noRot="1" noChangeAspect="1" noChangeArrowheads="1" noTextEdit="1"/>
          </p:cNvSpPr>
          <p:nvPr>
            <p:ph type="sldImg"/>
          </p:nvPr>
        </p:nvSpPr>
        <p:spPr>
          <a:xfrm>
            <a:off x="515938" y="247650"/>
            <a:ext cx="5738812" cy="4303713"/>
          </a:xfrm>
          <a:ln/>
        </p:spPr>
      </p:sp>
      <p:sp>
        <p:nvSpPr>
          <p:cNvPr id="186371" name="Rectangle 3"/>
          <p:cNvSpPr>
            <a:spLocks noGrp="1" noChangeArrowheads="1"/>
          </p:cNvSpPr>
          <p:nvPr>
            <p:ph type="body" idx="1"/>
          </p:nvPr>
        </p:nvSpPr>
        <p:spPr/>
        <p:txBody>
          <a:bodyPr/>
          <a:lstStyle/>
          <a:p>
            <a:r>
              <a:rPr lang="ja-JP" altLang="en-US" dirty="0">
                <a:latin typeface="HGP創英角ｺﾞｼｯｸUB" panose="020B0900000000000000" pitchFamily="50" charset="-128"/>
                <a:ea typeface="HGP創英角ｺﾞｼｯｸUB" panose="020B0900000000000000" pitchFamily="50" charset="-128"/>
              </a:rPr>
              <a:t>他者を傷付けないための要点</a:t>
            </a:r>
            <a:endParaRPr lang="en-US" altLang="ja-JP" dirty="0">
              <a:latin typeface="HGP創英角ｺﾞｼｯｸUB" panose="020B0900000000000000" pitchFamily="50" charset="-128"/>
              <a:ea typeface="HGP創英角ｺﾞｼｯｸUB" panose="020B0900000000000000" pitchFamily="50" charset="-128"/>
            </a:endParaRPr>
          </a:p>
          <a:p>
            <a:endParaRPr lang="en-US" altLang="ja-JP" dirty="0"/>
          </a:p>
          <a:p>
            <a:r>
              <a:rPr lang="ja-JP" altLang="en-US" dirty="0"/>
              <a:t>　本文中の（事例１）（事例２）のように刈払機は本人のみならず他人にケガをさせることも多い。</a:t>
            </a:r>
            <a:endParaRPr lang="en-US" altLang="ja-JP" dirty="0"/>
          </a:p>
          <a:p>
            <a:endParaRPr lang="en-US" altLang="ja-JP" dirty="0"/>
          </a:p>
          <a:p>
            <a:r>
              <a:rPr lang="ja-JP" altLang="en-US" dirty="0"/>
              <a:t>　事情が分かりきちんと防護具を着けた共同作業者でも</a:t>
            </a:r>
            <a:r>
              <a:rPr lang="en-US" altLang="ja-JP" dirty="0"/>
              <a:t>5m</a:t>
            </a:r>
            <a:r>
              <a:rPr lang="ja-JP" altLang="en-US" dirty="0"/>
              <a:t>（キックバックで本体が振られても当たらない距離）、その他の者は</a:t>
            </a:r>
            <a:r>
              <a:rPr lang="en-US" altLang="ja-JP" dirty="0"/>
              <a:t>15</a:t>
            </a:r>
            <a:r>
              <a:rPr lang="ja-JP" altLang="en-US" dirty="0"/>
              <a:t>ｍ（飛散物があっても大ケガには至らない距離）以内には近づかないように、予め関係者に徹底しておく。このため、声をかけたいとき等の合図の方法も予め決めておく。</a:t>
            </a:r>
            <a:endParaRPr lang="en-US" altLang="ja-JP" dirty="0"/>
          </a:p>
          <a:p>
            <a:endParaRPr lang="en-US" altLang="ja-JP" dirty="0"/>
          </a:p>
          <a:p>
            <a:endParaRPr lang="en-US" altLang="ja-JP" dirty="0"/>
          </a:p>
          <a:p>
            <a:endParaRPr lang="en-US" altLang="ja-JP" dirty="0"/>
          </a:p>
          <a:p>
            <a:endParaRPr lang="en-US" altLang="ja-JP" dirty="0"/>
          </a:p>
          <a:p>
            <a:endParaRPr lang="en-US" altLang="ja-JP" dirty="0"/>
          </a:p>
          <a:p>
            <a:endParaRPr lang="en-US" altLang="ja-JP" dirty="0"/>
          </a:p>
          <a:p>
            <a:endParaRPr lang="en-US" altLang="ja-JP" dirty="0"/>
          </a:p>
          <a:p>
            <a:endParaRPr lang="en-US" altLang="ja-JP" dirty="0"/>
          </a:p>
          <a:p>
            <a:endParaRPr lang="en-US" altLang="ja-JP" dirty="0"/>
          </a:p>
          <a:p>
            <a:endParaRPr lang="en-US" altLang="ja-JP" dirty="0"/>
          </a:p>
          <a:p>
            <a:endParaRPr lang="en-US" altLang="ja-JP" dirty="0"/>
          </a:p>
          <a:p>
            <a:endParaRPr lang="en-US" altLang="ja-JP" dirty="0"/>
          </a:p>
          <a:p>
            <a:r>
              <a:rPr kumimoji="1" lang="en-US" altLang="ja-JP" dirty="0">
                <a:latin typeface="HGP創英角ｺﾞｼｯｸUB" panose="020B0900000000000000" pitchFamily="50" charset="-128"/>
                <a:ea typeface="HGP創英角ｺﾞｼｯｸUB" panose="020B0900000000000000" pitchFamily="50" charset="-128"/>
              </a:rPr>
              <a:t>【</a:t>
            </a:r>
            <a:r>
              <a:rPr kumimoji="1" lang="ja-JP" altLang="en-US" dirty="0">
                <a:latin typeface="HGP創英角ｺﾞｼｯｸUB" panose="020B0900000000000000" pitchFamily="50" charset="-128"/>
                <a:ea typeface="HGP創英角ｺﾞｼｯｸUB" panose="020B0900000000000000" pitchFamily="50" charset="-128"/>
              </a:rPr>
              <a:t>３０</a:t>
            </a:r>
            <a:r>
              <a:rPr kumimoji="1" lang="en-US" altLang="ja-JP" dirty="0">
                <a:latin typeface="HGP創英角ｺﾞｼｯｸUB" panose="020B0900000000000000" pitchFamily="50" charset="-128"/>
                <a:ea typeface="HGP創英角ｺﾞｼｯｸUB" panose="020B0900000000000000" pitchFamily="50" charset="-128"/>
              </a:rPr>
              <a:t>】</a:t>
            </a:r>
            <a:endParaRPr lang="ja-JP" altLang="ja-JP" dirty="0"/>
          </a:p>
        </p:txBody>
      </p:sp>
    </p:spTree>
    <p:extLst>
      <p:ext uri="{BB962C8B-B14F-4D97-AF65-F5344CB8AC3E}">
        <p14:creationId xmlns:p14="http://schemas.microsoft.com/office/powerpoint/2010/main" val="192695098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8B8F4B4-5735-4AE7-9137-7E83802507AA}" type="slidenum">
              <a:rPr lang="en-US" altLang="ja-JP"/>
              <a:pPr/>
              <a:t>18</a:t>
            </a:fld>
            <a:endParaRPr lang="en-US" altLang="ja-JP"/>
          </a:p>
        </p:txBody>
      </p:sp>
      <p:sp>
        <p:nvSpPr>
          <p:cNvPr id="186370" name="Rectangle 2"/>
          <p:cNvSpPr>
            <a:spLocks noGrp="1" noRot="1" noChangeAspect="1" noChangeArrowheads="1" noTextEdit="1"/>
          </p:cNvSpPr>
          <p:nvPr>
            <p:ph type="sldImg"/>
          </p:nvPr>
        </p:nvSpPr>
        <p:spPr>
          <a:xfrm>
            <a:off x="515938" y="247650"/>
            <a:ext cx="5738812" cy="4303713"/>
          </a:xfrm>
          <a:ln/>
        </p:spPr>
      </p:sp>
      <p:sp>
        <p:nvSpPr>
          <p:cNvPr id="186371" name="Rectangle 3"/>
          <p:cNvSpPr>
            <a:spLocks noGrp="1" noChangeArrowheads="1"/>
          </p:cNvSpPr>
          <p:nvPr>
            <p:ph type="body" idx="1"/>
          </p:nvPr>
        </p:nvSpPr>
        <p:spPr/>
        <p:txBody>
          <a:bodyPr/>
          <a:lstStyle/>
          <a:p>
            <a:r>
              <a:rPr lang="ja-JP" altLang="en-US" dirty="0">
                <a:latin typeface="HGP創英角ｺﾞｼｯｸUB" panose="020B0900000000000000" pitchFamily="50" charset="-128"/>
                <a:ea typeface="HGP創英角ｺﾞｼｯｸUB" panose="020B0900000000000000" pitchFamily="50" charset="-128"/>
              </a:rPr>
              <a:t>服装・装備が重要なことの説明</a:t>
            </a:r>
            <a:endParaRPr lang="en-US" altLang="ja-JP" dirty="0">
              <a:latin typeface="HGP創英角ｺﾞｼｯｸUB" panose="020B0900000000000000" pitchFamily="50" charset="-128"/>
              <a:ea typeface="HGP創英角ｺﾞｼｯｸUB" panose="020B0900000000000000" pitchFamily="50" charset="-128"/>
            </a:endParaRPr>
          </a:p>
          <a:p>
            <a:endParaRPr lang="en-US" altLang="ja-JP" dirty="0"/>
          </a:p>
          <a:p>
            <a:r>
              <a:rPr lang="ja-JP" altLang="en-US" dirty="0"/>
              <a:t>　回転刃対策、飛散物対策の</a:t>
            </a:r>
            <a:r>
              <a:rPr lang="en-US" altLang="ja-JP" dirty="0"/>
              <a:t>2</a:t>
            </a:r>
            <a:r>
              <a:rPr lang="ja-JP" altLang="en-US" dirty="0"/>
              <a:t>つがあり、刈払機は他の機械と比べてもより服装・防護具が重要である。スライドのようなものを身につける。</a:t>
            </a:r>
            <a:endParaRPr lang="en-US" altLang="ja-JP" dirty="0"/>
          </a:p>
          <a:p>
            <a:endParaRPr lang="en-US" altLang="ja-JP" dirty="0"/>
          </a:p>
          <a:p>
            <a:endParaRPr lang="en-US" altLang="ja-JP" dirty="0"/>
          </a:p>
          <a:p>
            <a:endParaRPr lang="en-US" altLang="ja-JP" dirty="0"/>
          </a:p>
          <a:p>
            <a:endParaRPr lang="en-US" altLang="ja-JP" dirty="0"/>
          </a:p>
          <a:p>
            <a:endParaRPr lang="en-US" altLang="ja-JP" dirty="0"/>
          </a:p>
          <a:p>
            <a:endParaRPr lang="en-US" altLang="ja-JP" dirty="0"/>
          </a:p>
          <a:p>
            <a:endParaRPr lang="en-US" altLang="ja-JP" dirty="0"/>
          </a:p>
          <a:p>
            <a:endParaRPr lang="en-US" altLang="ja-JP" dirty="0"/>
          </a:p>
          <a:p>
            <a:endParaRPr lang="en-US" altLang="ja-JP" dirty="0"/>
          </a:p>
          <a:p>
            <a:endParaRPr lang="en-US" altLang="ja-JP" dirty="0"/>
          </a:p>
          <a:p>
            <a:endParaRPr lang="en-US" altLang="ja-JP" dirty="0"/>
          </a:p>
          <a:p>
            <a:endParaRPr lang="en-US" altLang="ja-JP" dirty="0"/>
          </a:p>
          <a:p>
            <a:endParaRPr lang="en-US" altLang="ja-JP" dirty="0"/>
          </a:p>
          <a:p>
            <a:endParaRPr lang="en-US" altLang="ja-JP" dirty="0"/>
          </a:p>
          <a:p>
            <a:endParaRPr lang="en-US" altLang="ja-JP" dirty="0"/>
          </a:p>
          <a:p>
            <a:endParaRPr lang="en-US" altLang="ja-JP" dirty="0"/>
          </a:p>
          <a:p>
            <a:endParaRPr lang="en-US" altLang="ja-JP" dirty="0"/>
          </a:p>
          <a:p>
            <a:r>
              <a:rPr kumimoji="1" lang="en-US" altLang="ja-JP" dirty="0">
                <a:latin typeface="HGP創英角ｺﾞｼｯｸUB" panose="020B0900000000000000" pitchFamily="50" charset="-128"/>
                <a:ea typeface="HGP創英角ｺﾞｼｯｸUB" panose="020B0900000000000000" pitchFamily="50" charset="-128"/>
              </a:rPr>
              <a:t>【</a:t>
            </a:r>
            <a:r>
              <a:rPr kumimoji="1" lang="ja-JP" altLang="en-US" dirty="0">
                <a:latin typeface="HGP創英角ｺﾞｼｯｸUB" panose="020B0900000000000000" pitchFamily="50" charset="-128"/>
                <a:ea typeface="HGP創英角ｺﾞｼｯｸUB" panose="020B0900000000000000" pitchFamily="50" charset="-128"/>
              </a:rPr>
              <a:t>３０</a:t>
            </a:r>
            <a:r>
              <a:rPr kumimoji="1" lang="en-US" altLang="ja-JP" dirty="0">
                <a:latin typeface="HGP創英角ｺﾞｼｯｸUB" panose="020B0900000000000000" pitchFamily="50" charset="-128"/>
                <a:ea typeface="HGP創英角ｺﾞｼｯｸUB" panose="020B0900000000000000" pitchFamily="50" charset="-128"/>
              </a:rPr>
              <a:t>】【</a:t>
            </a:r>
            <a:r>
              <a:rPr kumimoji="1" lang="ja-JP" altLang="en-US" dirty="0">
                <a:latin typeface="HGP創英角ｺﾞｼｯｸUB" panose="020B0900000000000000" pitchFamily="50" charset="-128"/>
                <a:ea typeface="HGP創英角ｺﾞｼｯｸUB" panose="020B0900000000000000" pitchFamily="50" charset="-128"/>
              </a:rPr>
              <a:t>１５</a:t>
            </a:r>
            <a:r>
              <a:rPr kumimoji="1" lang="en-US" altLang="ja-JP" dirty="0">
                <a:latin typeface="HGP創英角ｺﾞｼｯｸUB" panose="020B0900000000000000" pitchFamily="50" charset="-128"/>
                <a:ea typeface="HGP創英角ｺﾞｼｯｸUB" panose="020B0900000000000000" pitchFamily="50" charset="-128"/>
              </a:rPr>
              <a:t>】</a:t>
            </a:r>
            <a:endParaRPr lang="ja-JP" altLang="ja-JP" dirty="0"/>
          </a:p>
        </p:txBody>
      </p:sp>
    </p:spTree>
    <p:extLst>
      <p:ext uri="{BB962C8B-B14F-4D97-AF65-F5344CB8AC3E}">
        <p14:creationId xmlns:p14="http://schemas.microsoft.com/office/powerpoint/2010/main" val="154659867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515938" y="247650"/>
            <a:ext cx="5738812" cy="4303713"/>
          </a:xfrm>
        </p:spPr>
      </p:sp>
      <p:sp>
        <p:nvSpPr>
          <p:cNvPr id="3" name="ノート プレースホルダー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dirty="0">
                <a:ln>
                  <a:noFill/>
                </a:ln>
                <a:solidFill>
                  <a:prstClr val="black"/>
                </a:solidFill>
                <a:effectLst/>
                <a:uLnTx/>
                <a:uFillTx/>
                <a:latin typeface="HGP創英角ｺﾞｼｯｸUB" panose="020B0900000000000000" pitchFamily="50" charset="-128"/>
                <a:ea typeface="HGP創英角ｺﾞｼｯｸUB" panose="020B0900000000000000" pitchFamily="50" charset="-128"/>
                <a:cs typeface="+mn-cs"/>
              </a:rPr>
              <a:t>農水省事故調査データ</a:t>
            </a:r>
            <a:r>
              <a:rPr kumimoji="1" lang="en-US" altLang="ja-JP" sz="1400" b="0" i="0" u="none" strike="noStrike" kern="1200" cap="none" spc="0" normalizeH="0" baseline="0" noProof="0" dirty="0">
                <a:ln>
                  <a:noFill/>
                </a:ln>
                <a:solidFill>
                  <a:prstClr val="black"/>
                </a:solidFill>
                <a:effectLst/>
                <a:uLnTx/>
                <a:uFillTx/>
                <a:latin typeface="HGP創英角ｺﾞｼｯｸUB" panose="020B0900000000000000" pitchFamily="50" charset="-128"/>
                <a:ea typeface="HGP創英角ｺﾞｼｯｸUB" panose="020B0900000000000000" pitchFamily="50" charset="-128"/>
                <a:cs typeface="+mn-cs"/>
              </a:rPr>
              <a:t>(1)</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400" b="0" i="0" u="none" strike="noStrike" kern="1200" cap="none" spc="0" normalizeH="0" baseline="0" noProof="0" dirty="0">
              <a:ln>
                <a:noFill/>
              </a:ln>
              <a:solidFill>
                <a:prstClr val="black"/>
              </a:solidFill>
              <a:effectLst/>
              <a:uLnTx/>
              <a:uFillTx/>
              <a:latin typeface="HGP創英角ｺﾞｼｯｸUB" panose="020B0900000000000000" pitchFamily="50" charset="-128"/>
              <a:ea typeface="HGP創英角ｺﾞｼｯｸUB" panose="020B0900000000000000"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400" b="0" i="0" u="none" strike="noStrike" kern="1200" cap="none" spc="0" normalizeH="0" baseline="0" noProof="0" dirty="0">
                <a:ln>
                  <a:noFill/>
                </a:ln>
                <a:solidFill>
                  <a:prstClr val="black"/>
                </a:solidFill>
                <a:effectLst/>
                <a:uLnTx/>
                <a:uFillTx/>
                <a:latin typeface="HGP創英角ｺﾞｼｯｸUB" panose="020B0900000000000000" pitchFamily="50" charset="-128"/>
                <a:ea typeface="HGP創英角ｺﾞｼｯｸUB" panose="020B0900000000000000" pitchFamily="50" charset="-128"/>
                <a:cs typeface="+mn-cs"/>
              </a:rPr>
              <a:t>【</a:t>
            </a:r>
            <a:r>
              <a:rPr kumimoji="1" lang="ja-JP" altLang="en-US" sz="1400" b="0" i="0" u="none" strike="noStrike" kern="1200" cap="none" spc="0" normalizeH="0" baseline="0" noProof="0" dirty="0">
                <a:ln>
                  <a:noFill/>
                </a:ln>
                <a:solidFill>
                  <a:prstClr val="black"/>
                </a:solidFill>
                <a:effectLst/>
                <a:uLnTx/>
                <a:uFillTx/>
                <a:latin typeface="HGP創英角ｺﾞｼｯｸUB" panose="020B0900000000000000" pitchFamily="50" charset="-128"/>
                <a:ea typeface="HGP創英角ｺﾞｼｯｸUB" panose="020B0900000000000000" pitchFamily="50" charset="-128"/>
                <a:cs typeface="+mn-cs"/>
              </a:rPr>
              <a:t>農作業事故死亡者数の推移</a:t>
            </a:r>
            <a:r>
              <a:rPr kumimoji="1" lang="en-US" altLang="ja-JP" sz="1400" b="0" i="0" u="none" strike="noStrike" kern="1200" cap="none" spc="0" normalizeH="0" baseline="0" noProof="0" dirty="0">
                <a:ln>
                  <a:noFill/>
                </a:ln>
                <a:solidFill>
                  <a:prstClr val="black"/>
                </a:solidFill>
                <a:effectLst/>
                <a:uLnTx/>
                <a:uFillTx/>
                <a:latin typeface="HGP創英角ｺﾞｼｯｸUB" panose="020B0900000000000000" pitchFamily="50" charset="-128"/>
                <a:ea typeface="HGP創英角ｺﾞｼｯｸUB" panose="020B0900000000000000" pitchFamily="50" charset="-128"/>
                <a:cs typeface="+mn-cs"/>
              </a:rPr>
              <a:t>】</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dirty="0">
                <a:ln>
                  <a:noFill/>
                </a:ln>
                <a:solidFill>
                  <a:prstClr val="black"/>
                </a:solidFill>
                <a:effectLst/>
                <a:uLnTx/>
                <a:uFillTx/>
              </a:rPr>
              <a:t>　</a:t>
            </a:r>
            <a:r>
              <a:rPr kumimoji="1" lang="en-US" altLang="ja-JP" sz="1400" b="0" i="0" u="none" strike="noStrike" kern="1200" cap="none" spc="0" normalizeH="0" baseline="0" noProof="0" dirty="0">
                <a:ln>
                  <a:noFill/>
                </a:ln>
                <a:solidFill>
                  <a:prstClr val="black"/>
                </a:solidFill>
                <a:effectLst/>
                <a:uLnTx/>
                <a:uFillTx/>
              </a:rPr>
              <a:t>350</a:t>
            </a:r>
            <a:r>
              <a:rPr kumimoji="1" lang="ja-JP" altLang="en-US" sz="1400" b="0" i="0" u="none" strike="noStrike" kern="1200" cap="none" spc="0" normalizeH="0" baseline="0" noProof="0" dirty="0">
                <a:ln>
                  <a:noFill/>
                </a:ln>
                <a:solidFill>
                  <a:prstClr val="black"/>
                </a:solidFill>
                <a:effectLst/>
                <a:uLnTx/>
                <a:uFillTx/>
              </a:rPr>
              <a:t>人程度で推移してきた死亡者数が近年減少しており、一見、好ましい傾向のように見えるが、</a:t>
            </a:r>
            <a:endParaRPr kumimoji="1" lang="en-US" altLang="ja-JP" sz="1400" b="0" i="0" u="none" strike="noStrike" kern="1200" cap="none" spc="0" normalizeH="0" baseline="0" noProof="0" dirty="0">
              <a:ln>
                <a:noFill/>
              </a:ln>
              <a:solidFill>
                <a:prstClr val="black"/>
              </a:solidFill>
              <a:effectLst/>
              <a:uLnTx/>
              <a:uFillTx/>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4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400" b="0" i="0" u="none" strike="noStrike" kern="1200" cap="none" spc="0" normalizeH="0" baseline="0" noProof="0" dirty="0">
                <a:ln>
                  <a:noFill/>
                </a:ln>
                <a:solidFill>
                  <a:prstClr val="black"/>
                </a:solidFill>
                <a:effectLst/>
                <a:uLnTx/>
                <a:uFillTx/>
                <a:latin typeface="HGP創英角ｺﾞｼｯｸUB" panose="020B0900000000000000" pitchFamily="50" charset="-128"/>
                <a:ea typeface="HGP創英角ｺﾞｼｯｸUB" panose="020B0900000000000000" pitchFamily="50" charset="-128"/>
                <a:cs typeface="+mn-cs"/>
              </a:rPr>
              <a:t>【</a:t>
            </a:r>
            <a:r>
              <a:rPr kumimoji="1" lang="ja-JP" altLang="en-US" sz="1400" b="0" i="0" u="none" strike="noStrike" kern="1200" cap="none" spc="0" normalizeH="0" baseline="0" noProof="0" dirty="0">
                <a:ln>
                  <a:noFill/>
                </a:ln>
                <a:solidFill>
                  <a:prstClr val="black"/>
                </a:solidFill>
                <a:effectLst/>
                <a:uLnTx/>
                <a:uFillTx/>
                <a:latin typeface="HGP創英角ｺﾞｼｯｸUB" panose="020B0900000000000000" pitchFamily="50" charset="-128"/>
                <a:ea typeface="HGP創英角ｺﾞｼｯｸUB" panose="020B0900000000000000" pitchFamily="50" charset="-128"/>
                <a:cs typeface="+mn-cs"/>
              </a:rPr>
              <a:t>就業者</a:t>
            </a:r>
            <a:r>
              <a:rPr kumimoji="1" lang="en-US" altLang="ja-JP" sz="1400" b="0" i="0" u="none" strike="noStrike" kern="1200" cap="none" spc="0" normalizeH="0" baseline="0" noProof="0" dirty="0">
                <a:ln>
                  <a:noFill/>
                </a:ln>
                <a:solidFill>
                  <a:prstClr val="black"/>
                </a:solidFill>
                <a:effectLst/>
                <a:uLnTx/>
                <a:uFillTx/>
                <a:latin typeface="HGP創英角ｺﾞｼｯｸUB" panose="020B0900000000000000" pitchFamily="50" charset="-128"/>
                <a:ea typeface="HGP創英角ｺﾞｼｯｸUB" panose="020B0900000000000000" pitchFamily="50" charset="-128"/>
                <a:cs typeface="+mn-cs"/>
              </a:rPr>
              <a:t>10</a:t>
            </a:r>
            <a:r>
              <a:rPr kumimoji="1" lang="ja-JP" altLang="en-US" sz="1400" b="0" i="0" u="none" strike="noStrike" kern="1200" cap="none" spc="0" normalizeH="0" baseline="0" noProof="0" dirty="0">
                <a:ln>
                  <a:noFill/>
                </a:ln>
                <a:solidFill>
                  <a:prstClr val="black"/>
                </a:solidFill>
                <a:effectLst/>
                <a:uLnTx/>
                <a:uFillTx/>
                <a:latin typeface="HGP創英角ｺﾞｼｯｸUB" panose="020B0900000000000000" pitchFamily="50" charset="-128"/>
                <a:ea typeface="HGP創英角ｺﾞｼｯｸUB" panose="020B0900000000000000" pitchFamily="50" charset="-128"/>
                <a:cs typeface="+mn-cs"/>
              </a:rPr>
              <a:t>万人当たり死亡事故者数の推移</a:t>
            </a:r>
            <a:r>
              <a:rPr kumimoji="1" lang="en-US" altLang="ja-JP" sz="1400" b="0" i="0" u="none" strike="noStrike" kern="1200" cap="none" spc="0" normalizeH="0" baseline="0" noProof="0" dirty="0">
                <a:ln>
                  <a:noFill/>
                </a:ln>
                <a:solidFill>
                  <a:prstClr val="black"/>
                </a:solidFill>
                <a:effectLst/>
                <a:uLnTx/>
                <a:uFillTx/>
                <a:latin typeface="HGP創英角ｺﾞｼｯｸUB" panose="020B0900000000000000" pitchFamily="50" charset="-128"/>
                <a:ea typeface="HGP創英角ｺﾞｼｯｸUB" panose="020B0900000000000000" pitchFamily="50" charset="-128"/>
                <a:cs typeface="+mn-cs"/>
              </a:rPr>
              <a:t>】</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dirty="0">
                <a:ln>
                  <a:noFill/>
                </a:ln>
                <a:solidFill>
                  <a:prstClr val="black"/>
                </a:solidFill>
                <a:effectLst/>
                <a:uLnTx/>
                <a:uFillTx/>
              </a:rPr>
              <a:t>　死亡者数が減っているのは農業者の数が減っているからといえ、単位人口あたり死亡率は全産業中トップクラス。約</a:t>
            </a:r>
            <a:r>
              <a:rPr kumimoji="1" lang="en-US" altLang="ja-JP" sz="1400" b="0" i="0" u="none" strike="noStrike" kern="1200" cap="none" spc="0" normalizeH="0" baseline="0" noProof="0" dirty="0">
                <a:ln>
                  <a:noFill/>
                </a:ln>
                <a:solidFill>
                  <a:prstClr val="black"/>
                </a:solidFill>
                <a:effectLst/>
                <a:uLnTx/>
                <a:uFillTx/>
              </a:rPr>
              <a:t>15</a:t>
            </a:r>
            <a:r>
              <a:rPr kumimoji="1" lang="ja-JP" altLang="en-US" sz="1400" b="0" i="0" u="none" strike="noStrike" kern="1200" cap="none" spc="0" normalizeH="0" baseline="0" noProof="0" dirty="0">
                <a:ln>
                  <a:noFill/>
                </a:ln>
                <a:solidFill>
                  <a:prstClr val="black"/>
                </a:solidFill>
                <a:effectLst/>
                <a:uLnTx/>
                <a:uFillTx/>
              </a:rPr>
              <a:t>年前には建設業の方が高かったが、現在では農業が約</a:t>
            </a:r>
            <a:r>
              <a:rPr kumimoji="1" lang="en-US" altLang="ja-JP" sz="1400" b="0" i="0" u="none" strike="noStrike" kern="1200" cap="none" spc="0" normalizeH="0" baseline="0" noProof="0" dirty="0">
                <a:ln>
                  <a:noFill/>
                </a:ln>
                <a:solidFill>
                  <a:prstClr val="black"/>
                </a:solidFill>
                <a:effectLst/>
                <a:uLnTx/>
                <a:uFillTx/>
              </a:rPr>
              <a:t>2</a:t>
            </a:r>
            <a:r>
              <a:rPr kumimoji="1" lang="ja-JP" altLang="en-US" sz="1400" b="0" i="0" u="none" strike="noStrike" kern="1200" cap="none" spc="0" normalizeH="0" baseline="0" noProof="0" dirty="0">
                <a:ln>
                  <a:noFill/>
                </a:ln>
                <a:solidFill>
                  <a:prstClr val="black"/>
                </a:solidFill>
                <a:effectLst/>
                <a:uLnTx/>
                <a:uFillTx/>
              </a:rPr>
              <a:t>倍。全産業平均と比べると</a:t>
            </a:r>
            <a:r>
              <a:rPr kumimoji="1" lang="en-US" altLang="ja-JP" sz="1400" b="0" i="0" u="none" strike="noStrike" kern="1200" cap="none" spc="0" normalizeH="0" baseline="0" noProof="0" dirty="0">
                <a:ln>
                  <a:noFill/>
                </a:ln>
                <a:solidFill>
                  <a:prstClr val="black"/>
                </a:solidFill>
                <a:effectLst/>
                <a:uLnTx/>
                <a:uFillTx/>
              </a:rPr>
              <a:t>10</a:t>
            </a:r>
            <a:r>
              <a:rPr kumimoji="1" lang="ja-JP" altLang="en-US" sz="1400" b="0" i="0" u="none" strike="noStrike" kern="1200" cap="none" spc="0" normalizeH="0" baseline="0" noProof="0" dirty="0">
                <a:ln>
                  <a:noFill/>
                </a:ln>
                <a:solidFill>
                  <a:prstClr val="black"/>
                </a:solidFill>
                <a:effectLst/>
                <a:uLnTx/>
                <a:uFillTx/>
              </a:rPr>
              <a:t>倍にも達している。</a:t>
            </a:r>
            <a:endParaRPr kumimoji="1" lang="en-US" altLang="ja-JP" sz="1400" b="0" i="0" u="none" strike="noStrike" kern="1200" cap="none" spc="0" normalizeH="0" baseline="0" noProof="0" dirty="0">
              <a:ln>
                <a:noFill/>
              </a:ln>
              <a:solidFill>
                <a:prstClr val="black"/>
              </a:solidFill>
              <a:effectLst/>
              <a:uLnTx/>
              <a:uFillTx/>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4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400" b="0" i="0" u="none" strike="noStrike" kern="1200" cap="none" spc="0" normalizeH="0" baseline="0" noProof="0" dirty="0">
                <a:ln>
                  <a:noFill/>
                </a:ln>
                <a:solidFill>
                  <a:prstClr val="black"/>
                </a:solidFill>
                <a:effectLst/>
                <a:uLnTx/>
                <a:uFillTx/>
                <a:latin typeface="HGP創英角ｺﾞｼｯｸUB" panose="020B0900000000000000" pitchFamily="50" charset="-128"/>
                <a:ea typeface="HGP創英角ｺﾞｼｯｸUB" panose="020B0900000000000000" pitchFamily="50" charset="-128"/>
                <a:cs typeface="+mn-cs"/>
              </a:rPr>
              <a:t>【</a:t>
            </a:r>
            <a:r>
              <a:rPr kumimoji="1" lang="ja-JP" altLang="en-US" sz="1400" b="0" i="0" u="none" strike="noStrike" kern="1200" cap="none" spc="0" normalizeH="0" baseline="0" noProof="0" dirty="0">
                <a:ln>
                  <a:noFill/>
                </a:ln>
                <a:solidFill>
                  <a:prstClr val="black"/>
                </a:solidFill>
                <a:effectLst/>
                <a:uLnTx/>
                <a:uFillTx/>
                <a:latin typeface="HGP創英角ｺﾞｼｯｸUB" panose="020B0900000000000000" pitchFamily="50" charset="-128"/>
                <a:ea typeface="HGP創英角ｺﾞｼｯｸUB" panose="020B0900000000000000" pitchFamily="50" charset="-128"/>
                <a:cs typeface="+mn-cs"/>
              </a:rPr>
              <a:t>死亡者における高齢者の割合</a:t>
            </a:r>
            <a:r>
              <a:rPr kumimoji="1" lang="en-US" altLang="ja-JP" sz="1400" b="0" i="0" u="none" strike="noStrike" kern="1200" cap="none" spc="0" normalizeH="0" baseline="0" noProof="0" dirty="0">
                <a:ln>
                  <a:noFill/>
                </a:ln>
                <a:solidFill>
                  <a:prstClr val="black"/>
                </a:solidFill>
                <a:effectLst/>
                <a:uLnTx/>
                <a:uFillTx/>
                <a:latin typeface="HGP創英角ｺﾞｼｯｸUB" panose="020B0900000000000000" pitchFamily="50" charset="-128"/>
                <a:ea typeface="HGP創英角ｺﾞｼｯｸUB" panose="020B0900000000000000" pitchFamily="50" charset="-128"/>
                <a:cs typeface="+mn-cs"/>
              </a:rPr>
              <a:t>】</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dirty="0">
                <a:ln>
                  <a:noFill/>
                </a:ln>
                <a:solidFill>
                  <a:prstClr val="black"/>
                </a:solidFill>
                <a:effectLst/>
                <a:uLnTx/>
                <a:uFillTx/>
              </a:rPr>
              <a:t>　農業全体が高齢化しているが、事故死亡者はそれ以上に高齢化しており、</a:t>
            </a:r>
            <a:r>
              <a:rPr kumimoji="1" lang="en-US" altLang="ja-JP" sz="1400" b="0" i="0" u="none" strike="noStrike" kern="1200" cap="none" spc="0" normalizeH="0" baseline="0" noProof="0" dirty="0">
                <a:ln>
                  <a:noFill/>
                </a:ln>
                <a:solidFill>
                  <a:prstClr val="black"/>
                </a:solidFill>
                <a:effectLst/>
                <a:uLnTx/>
                <a:uFillTx/>
              </a:rPr>
              <a:t>80</a:t>
            </a:r>
            <a:r>
              <a:rPr kumimoji="1" lang="ja-JP" altLang="en-US" sz="1400" b="0" i="0" u="none" strike="noStrike" kern="1200" cap="none" spc="0" normalizeH="0" baseline="0" noProof="0" dirty="0">
                <a:ln>
                  <a:noFill/>
                </a:ln>
                <a:solidFill>
                  <a:prstClr val="black"/>
                </a:solidFill>
                <a:effectLst/>
                <a:uLnTx/>
                <a:uFillTx/>
              </a:rPr>
              <a:t>歳以上が</a:t>
            </a:r>
            <a:r>
              <a:rPr kumimoji="1" lang="en-US" altLang="ja-JP" sz="1400" b="0" i="0" u="none" strike="noStrike" kern="1200" cap="none" spc="0" normalizeH="0" baseline="0" noProof="0" dirty="0">
                <a:ln>
                  <a:noFill/>
                </a:ln>
                <a:solidFill>
                  <a:prstClr val="black"/>
                </a:solidFill>
                <a:effectLst/>
                <a:uLnTx/>
                <a:uFillTx/>
              </a:rPr>
              <a:t>4</a:t>
            </a:r>
            <a:r>
              <a:rPr kumimoji="1" lang="ja-JP" altLang="en-US" sz="1400" b="0" i="0" u="none" strike="noStrike" kern="1200" cap="none" spc="0" normalizeH="0" baseline="0" noProof="0" dirty="0">
                <a:ln>
                  <a:noFill/>
                </a:ln>
                <a:solidFill>
                  <a:prstClr val="black"/>
                </a:solidFill>
                <a:effectLst/>
                <a:uLnTx/>
                <a:uFillTx/>
              </a:rPr>
              <a:t>～</a:t>
            </a:r>
            <a:r>
              <a:rPr kumimoji="1" lang="en-US" altLang="ja-JP" sz="1400" b="0" i="0" u="none" strike="noStrike" kern="1200" cap="none" spc="0" normalizeH="0" baseline="0" noProof="0" dirty="0">
                <a:ln>
                  <a:noFill/>
                </a:ln>
                <a:solidFill>
                  <a:prstClr val="black"/>
                </a:solidFill>
                <a:effectLst/>
                <a:uLnTx/>
                <a:uFillTx/>
              </a:rPr>
              <a:t>5</a:t>
            </a:r>
            <a:r>
              <a:rPr kumimoji="1" lang="ja-JP" altLang="en-US" sz="1400" b="0" i="0" u="none" strike="noStrike" kern="1200" cap="none" spc="0" normalizeH="0" baseline="0" noProof="0" dirty="0">
                <a:ln>
                  <a:noFill/>
                </a:ln>
                <a:solidFill>
                  <a:prstClr val="black"/>
                </a:solidFill>
                <a:effectLst/>
                <a:uLnTx/>
                <a:uFillTx/>
              </a:rPr>
              <a:t>割を占めている。難しいことではあるが、特に高齢者対策を進める必要。</a:t>
            </a:r>
            <a:endParaRPr kumimoji="1" lang="en-US" altLang="ja-JP" sz="1400" b="0" i="0" u="none" strike="noStrike" kern="1200" cap="none" spc="0" normalizeH="0" baseline="0" noProof="0" dirty="0">
              <a:ln>
                <a:noFill/>
              </a:ln>
              <a:solidFill>
                <a:prstClr val="black"/>
              </a:solidFill>
              <a:effectLst/>
              <a:uLnTx/>
              <a:uFillTx/>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ja-JP" sz="1400" dirty="0">
              <a:solidFill>
                <a:prstClr val="black"/>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400" b="0" i="0" u="none" strike="noStrike" kern="1200" cap="none" spc="0" normalizeH="0" baseline="0" noProof="0" dirty="0">
                <a:ln>
                  <a:noFill/>
                </a:ln>
                <a:solidFill>
                  <a:prstClr val="black"/>
                </a:solidFill>
                <a:effectLst/>
                <a:uLnTx/>
                <a:uFillTx/>
                <a:latin typeface="HGP創英角ｺﾞｼｯｸUB" panose="020B0900000000000000" pitchFamily="50" charset="-128"/>
                <a:ea typeface="HGP創英角ｺﾞｼｯｸUB" panose="020B0900000000000000" pitchFamily="50" charset="-128"/>
              </a:rPr>
              <a:t>※</a:t>
            </a:r>
            <a:r>
              <a:rPr kumimoji="1" lang="ja-JP" altLang="en-US" sz="1400" b="0" i="0" u="none" strike="noStrike" kern="1200" cap="none" spc="0" normalizeH="0" baseline="0" noProof="0" dirty="0">
                <a:ln>
                  <a:noFill/>
                </a:ln>
                <a:solidFill>
                  <a:prstClr val="black"/>
                </a:solidFill>
                <a:effectLst/>
                <a:uLnTx/>
                <a:uFillTx/>
                <a:latin typeface="HGP創英角ｺﾞｼｯｸUB" panose="020B0900000000000000" pitchFamily="50" charset="-128"/>
                <a:ea typeface="HGP創英角ｺﾞｼｯｸUB" panose="020B0900000000000000" pitchFamily="50" charset="-128"/>
              </a:rPr>
              <a:t>右上に「死亡事故データ」と表記しているのは、</a:t>
            </a:r>
            <a:r>
              <a:rPr kumimoji="1" lang="en-US" altLang="ja-JP" sz="1400" b="0" i="0" u="none" strike="noStrike" kern="1200" cap="none" spc="0" normalizeH="0" baseline="0" noProof="0" dirty="0">
                <a:ln>
                  <a:noFill/>
                </a:ln>
                <a:solidFill>
                  <a:prstClr val="black"/>
                </a:solidFill>
                <a:effectLst/>
                <a:uLnTx/>
                <a:uFillTx/>
                <a:latin typeface="HGP創英角ｺﾞｼｯｸUB" panose="020B0900000000000000" pitchFamily="50" charset="-128"/>
                <a:ea typeface="HGP創英角ｺﾞｼｯｸUB" panose="020B0900000000000000" pitchFamily="50" charset="-128"/>
              </a:rPr>
              <a:t>3</a:t>
            </a:r>
            <a:r>
              <a:rPr kumimoji="1" lang="ja-JP" altLang="en-US" sz="1400" b="0" i="0" u="none" strike="noStrike" kern="1200" cap="none" spc="0" normalizeH="0" baseline="0" noProof="0" dirty="0">
                <a:ln>
                  <a:noFill/>
                </a:ln>
                <a:solidFill>
                  <a:prstClr val="black"/>
                </a:solidFill>
                <a:effectLst/>
                <a:uLnTx/>
                <a:uFillTx/>
                <a:latin typeface="HGP創英角ｺﾞｼｯｸUB" panose="020B0900000000000000" pitchFamily="50" charset="-128"/>
                <a:ea typeface="HGP創英角ｺﾞｼｯｸUB" panose="020B0900000000000000" pitchFamily="50" charset="-128"/>
              </a:rPr>
              <a:t>ページ以降は傷害も含む異なるデータを用いるため</a:t>
            </a:r>
            <a:endParaRPr kumimoji="1" lang="en-US" altLang="ja-JP" sz="1400" b="0" i="0" u="none" strike="noStrike" kern="1200" cap="none" spc="0" normalizeH="0" baseline="0" noProof="0" dirty="0">
              <a:ln>
                <a:noFill/>
              </a:ln>
              <a:solidFill>
                <a:prstClr val="black"/>
              </a:solidFill>
              <a:effectLst/>
              <a:uLnTx/>
              <a:uFillTx/>
              <a:latin typeface="HGP創英角ｺﾞｼｯｸUB" panose="020B0900000000000000" pitchFamily="50" charset="-128"/>
              <a:ea typeface="HGP創英角ｺﾞｼｯｸUB" panose="020B0900000000000000"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ja-JP" dirty="0">
              <a:solidFill>
                <a:prstClr val="black"/>
              </a:solidFill>
              <a:latin typeface="HGP創英角ｺﾞｼｯｸUB" panose="020B0900000000000000" pitchFamily="50" charset="-128"/>
              <a:ea typeface="HGP創英角ｺﾞｼｯｸUB" panose="020B0900000000000000"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ja-JP" dirty="0">
              <a:solidFill>
                <a:prstClr val="black"/>
              </a:solidFill>
              <a:latin typeface="HGP創英角ｺﾞｼｯｸUB" panose="020B0900000000000000" pitchFamily="50" charset="-128"/>
              <a:ea typeface="HGP創英角ｺﾞｼｯｸUB" panose="020B0900000000000000"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400" b="0" i="0" u="none" strike="noStrike" kern="1200" cap="none" spc="0" normalizeH="0" baseline="0" noProof="0" dirty="0">
              <a:ln>
                <a:noFill/>
              </a:ln>
              <a:solidFill>
                <a:prstClr val="black"/>
              </a:solidFill>
              <a:effectLst/>
              <a:uLnTx/>
              <a:uFillTx/>
              <a:latin typeface="HGP創英角ｺﾞｼｯｸUB" panose="020B0900000000000000" pitchFamily="50" charset="-128"/>
              <a:ea typeface="HGP創英角ｺﾞｼｯｸUB" panose="020B0900000000000000"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dirty="0">
                <a:latin typeface="HGP創英角ｺﾞｼｯｸUB" panose="020B0900000000000000" pitchFamily="50" charset="-128"/>
                <a:ea typeface="HGP創英角ｺﾞｼｯｸUB" panose="020B0900000000000000" pitchFamily="50" charset="-128"/>
              </a:rPr>
              <a:t>【</a:t>
            </a:r>
            <a:r>
              <a:rPr kumimoji="1" lang="ja-JP" altLang="en-US" dirty="0">
                <a:latin typeface="HGP創英角ｺﾞｼｯｸUB" panose="020B0900000000000000" pitchFamily="50" charset="-128"/>
                <a:ea typeface="HGP創英角ｺﾞｼｯｸUB" panose="020B0900000000000000" pitchFamily="50" charset="-128"/>
              </a:rPr>
              <a:t>３０</a:t>
            </a:r>
            <a:r>
              <a:rPr kumimoji="1" lang="en-US" altLang="ja-JP" dirty="0">
                <a:latin typeface="HGP創英角ｺﾞｼｯｸUB" panose="020B0900000000000000" pitchFamily="50" charset="-128"/>
                <a:ea typeface="HGP創英角ｺﾞｼｯｸUB" panose="020B0900000000000000" pitchFamily="50" charset="-128"/>
              </a:rPr>
              <a:t>】</a:t>
            </a:r>
            <a:endParaRPr kumimoji="1" lang="ja-JP" altLang="en-US" sz="1400" b="0" i="0" u="none" strike="noStrike" kern="1200" cap="none" spc="0" normalizeH="0" baseline="0" noProof="0" dirty="0">
              <a:ln>
                <a:noFill/>
              </a:ln>
              <a:solidFill>
                <a:prstClr val="black"/>
              </a:solidFill>
              <a:effectLst/>
              <a:uLnTx/>
              <a:uFillTx/>
              <a:latin typeface="HGP創英角ｺﾞｼｯｸUB" panose="020B0900000000000000" pitchFamily="50" charset="-128"/>
              <a:ea typeface="HGP創英角ｺﾞｼｯｸUB" panose="020B0900000000000000" pitchFamily="50" charset="-128"/>
            </a:endParaRPr>
          </a:p>
        </p:txBody>
      </p:sp>
      <p:sp>
        <p:nvSpPr>
          <p:cNvPr id="4" name="スライド番号プレースホルダー 3"/>
          <p:cNvSpPr>
            <a:spLocks noGrp="1"/>
          </p:cNvSpPr>
          <p:nvPr>
            <p:ph type="sldNum" sz="quarter" idx="5"/>
          </p:nvPr>
        </p:nvSpPr>
        <p:spPr/>
        <p:txBody>
          <a:bodyPr/>
          <a:lstStyle/>
          <a:p>
            <a:fld id="{2A4E37F7-8DC7-47D8-A3A2-0E2D3C293678}" type="slidenum">
              <a:rPr kumimoji="1" lang="ja-JP" altLang="en-US" smtClean="0"/>
              <a:t>1</a:t>
            </a:fld>
            <a:endParaRPr kumimoji="1" lang="ja-JP" altLang="en-US"/>
          </a:p>
        </p:txBody>
      </p:sp>
    </p:spTree>
    <p:extLst>
      <p:ext uri="{BB962C8B-B14F-4D97-AF65-F5344CB8AC3E}">
        <p14:creationId xmlns:p14="http://schemas.microsoft.com/office/powerpoint/2010/main" val="99975748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515938" y="247650"/>
            <a:ext cx="5738812" cy="4303713"/>
          </a:xfrm>
        </p:spPr>
      </p:sp>
      <p:sp>
        <p:nvSpPr>
          <p:cNvPr id="3" name="ノート プレースホルダー 2"/>
          <p:cNvSpPr>
            <a:spLocks noGrp="1"/>
          </p:cNvSpPr>
          <p:nvPr>
            <p:ph type="body" idx="1"/>
          </p:nvPr>
        </p:nvSpPr>
        <p:spPr/>
        <p:txBody>
          <a:bodyPr/>
          <a:lstStyle/>
          <a:p>
            <a:r>
              <a:rPr kumimoji="1" lang="ja-JP" altLang="en-US" dirty="0">
                <a:latin typeface="HGP創英角ｺﾞｼｯｸUB" panose="020B0900000000000000" pitchFamily="50" charset="-128"/>
                <a:ea typeface="HGP創英角ｺﾞｼｯｸUB" panose="020B0900000000000000" pitchFamily="50" charset="-128"/>
              </a:rPr>
              <a:t>安全指導講習等の開催状況の紹介</a:t>
            </a:r>
            <a:endParaRPr kumimoji="1" lang="en-US" altLang="ja-JP" dirty="0">
              <a:latin typeface="HGP創英角ｺﾞｼｯｸUB" panose="020B0900000000000000" pitchFamily="50" charset="-128"/>
              <a:ea typeface="HGP創英角ｺﾞｼｯｸUB" panose="020B0900000000000000" pitchFamily="50" charset="-128"/>
            </a:endParaRPr>
          </a:p>
          <a:p>
            <a:endParaRPr lang="en-US" altLang="ja-JP" dirty="0"/>
          </a:p>
          <a:p>
            <a:r>
              <a:rPr kumimoji="1" lang="ja-JP" altLang="en-US" dirty="0"/>
              <a:t>　刈払機は、農業以外にも広く使われることもあり、スライド本文で述べているような労働安全対策の対象として取り扱われている。このため全国で広く講習会等が行われており、農業者も参加するとよい。</a:t>
            </a:r>
            <a:endParaRPr kumimoji="1" lang="en-US" altLang="ja-JP" dirty="0"/>
          </a:p>
          <a:p>
            <a:endParaRPr lang="en-US" altLang="ja-JP" dirty="0"/>
          </a:p>
          <a:p>
            <a:r>
              <a:rPr kumimoji="1" lang="ja-JP" altLang="en-US" dirty="0"/>
              <a:t>　特に危険な機械であることに鑑み、本文中にあるように、これ以外の講習会でもいいので何らかのものに参加してから刈払機を使うようにする。</a:t>
            </a:r>
            <a:endParaRPr kumimoji="1" lang="en-US" altLang="ja-JP" dirty="0"/>
          </a:p>
          <a:p>
            <a:endParaRPr lang="en-US" altLang="ja-JP" dirty="0"/>
          </a:p>
          <a:p>
            <a:endParaRPr kumimoji="1" lang="en-US" altLang="ja-JP" dirty="0"/>
          </a:p>
          <a:p>
            <a:endParaRPr lang="en-US" altLang="ja-JP" dirty="0"/>
          </a:p>
          <a:p>
            <a:endParaRPr kumimoji="1" lang="en-US" altLang="ja-JP" dirty="0"/>
          </a:p>
          <a:p>
            <a:endParaRPr lang="en-US" altLang="ja-JP" dirty="0"/>
          </a:p>
          <a:p>
            <a:endParaRPr kumimoji="1" lang="en-US" altLang="ja-JP" dirty="0"/>
          </a:p>
          <a:p>
            <a:endParaRPr lang="en-US" altLang="ja-JP" dirty="0"/>
          </a:p>
          <a:p>
            <a:endParaRPr kumimoji="1" lang="en-US" altLang="ja-JP" dirty="0"/>
          </a:p>
          <a:p>
            <a:endParaRPr kumimoji="1" lang="en-US" altLang="ja-JP" dirty="0"/>
          </a:p>
          <a:p>
            <a:endParaRPr lang="en-US" altLang="ja-JP" dirty="0"/>
          </a:p>
          <a:p>
            <a:endParaRPr kumimoji="1" lang="en-US" altLang="ja-JP" dirty="0"/>
          </a:p>
          <a:p>
            <a:endParaRPr lang="en-US" altLang="ja-JP" dirty="0"/>
          </a:p>
          <a:p>
            <a:endParaRPr kumimoji="1" lang="en-US" altLang="ja-JP" dirty="0"/>
          </a:p>
          <a:p>
            <a:r>
              <a:rPr kumimoji="1" lang="en-US" altLang="ja-JP" dirty="0">
                <a:latin typeface="HGP創英角ｺﾞｼｯｸUB" panose="020B0900000000000000" pitchFamily="50" charset="-128"/>
                <a:ea typeface="HGP創英角ｺﾞｼｯｸUB" panose="020B0900000000000000" pitchFamily="50" charset="-128"/>
              </a:rPr>
              <a:t>【</a:t>
            </a:r>
            <a:r>
              <a:rPr kumimoji="1" lang="ja-JP" altLang="en-US" dirty="0">
                <a:latin typeface="HGP創英角ｺﾞｼｯｸUB" panose="020B0900000000000000" pitchFamily="50" charset="-128"/>
                <a:ea typeface="HGP創英角ｺﾞｼｯｸUB" panose="020B0900000000000000" pitchFamily="50" charset="-128"/>
              </a:rPr>
              <a:t>３０</a:t>
            </a:r>
            <a:r>
              <a:rPr kumimoji="1" lang="en-US" altLang="ja-JP" dirty="0">
                <a:latin typeface="HGP創英角ｺﾞｼｯｸUB" panose="020B0900000000000000" pitchFamily="50" charset="-128"/>
                <a:ea typeface="HGP創英角ｺﾞｼｯｸUB" panose="020B0900000000000000" pitchFamily="50" charset="-128"/>
              </a:rPr>
              <a:t>】【</a:t>
            </a:r>
            <a:r>
              <a:rPr kumimoji="1" lang="ja-JP" altLang="en-US" dirty="0">
                <a:latin typeface="HGP創英角ｺﾞｼｯｸUB" panose="020B0900000000000000" pitchFamily="50" charset="-128"/>
                <a:ea typeface="HGP創英角ｺﾞｼｯｸUB" panose="020B0900000000000000" pitchFamily="50" charset="-128"/>
              </a:rPr>
              <a:t>１５</a:t>
            </a:r>
            <a:r>
              <a:rPr kumimoji="1" lang="en-US" altLang="ja-JP" dirty="0">
                <a:latin typeface="HGP創英角ｺﾞｼｯｸUB" panose="020B0900000000000000" pitchFamily="50" charset="-128"/>
                <a:ea typeface="HGP創英角ｺﾞｼｯｸUB" panose="020B0900000000000000" pitchFamily="50" charset="-128"/>
              </a:rPr>
              <a:t>】</a:t>
            </a:r>
            <a:endParaRPr kumimoji="1" lang="ja-JP" altLang="en-US" dirty="0"/>
          </a:p>
        </p:txBody>
      </p:sp>
      <p:sp>
        <p:nvSpPr>
          <p:cNvPr id="4" name="スライド番号プレースホルダー 3"/>
          <p:cNvSpPr>
            <a:spLocks noGrp="1"/>
          </p:cNvSpPr>
          <p:nvPr>
            <p:ph type="sldNum" sz="quarter" idx="5"/>
          </p:nvPr>
        </p:nvSpPr>
        <p:spPr/>
        <p:txBody>
          <a:bodyPr/>
          <a:lstStyle/>
          <a:p>
            <a:fld id="{2A4E37F7-8DC7-47D8-A3A2-0E2D3C293678}" type="slidenum">
              <a:rPr kumimoji="1" lang="ja-JP" altLang="en-US" smtClean="0"/>
              <a:t>19</a:t>
            </a:fld>
            <a:endParaRPr kumimoji="1" lang="ja-JP" altLang="en-US"/>
          </a:p>
        </p:txBody>
      </p:sp>
    </p:spTree>
    <p:extLst>
      <p:ext uri="{BB962C8B-B14F-4D97-AF65-F5344CB8AC3E}">
        <p14:creationId xmlns:p14="http://schemas.microsoft.com/office/powerpoint/2010/main" val="80371097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633413" y="195263"/>
            <a:ext cx="5588000" cy="4191000"/>
          </a:xfrm>
        </p:spPr>
      </p:sp>
      <p:sp>
        <p:nvSpPr>
          <p:cNvPr id="3" name="ノート プレースホルダー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dirty="0">
                <a:ln>
                  <a:noFill/>
                </a:ln>
                <a:solidFill>
                  <a:prstClr val="black"/>
                </a:solidFill>
                <a:effectLst/>
                <a:uLnTx/>
                <a:uFillTx/>
                <a:latin typeface="HGP創英角ｺﾞｼｯｸUB" panose="020B0900000000000000" pitchFamily="50" charset="-128"/>
                <a:ea typeface="HGP創英角ｺﾞｼｯｸUB" panose="020B0900000000000000" pitchFamily="50" charset="-128"/>
                <a:cs typeface="+mn-cs"/>
              </a:rPr>
              <a:t>エピローグ的スライドであり、</a:t>
            </a:r>
            <a:r>
              <a:rPr kumimoji="1" lang="en-US" altLang="ja-JP" sz="1400" b="0" i="0" u="none" strike="noStrike" kern="1200" cap="none" spc="0" normalizeH="0" baseline="0" noProof="0" dirty="0">
                <a:ln>
                  <a:noFill/>
                </a:ln>
                <a:solidFill>
                  <a:prstClr val="black"/>
                </a:solidFill>
                <a:effectLst/>
                <a:uLnTx/>
                <a:uFillTx/>
                <a:latin typeface="HGP創英角ｺﾞｼｯｸUB" panose="020B0900000000000000" pitchFamily="50" charset="-128"/>
                <a:ea typeface="HGP創英角ｺﾞｼｯｸUB" panose="020B0900000000000000" pitchFamily="50" charset="-128"/>
                <a:cs typeface="+mn-cs"/>
              </a:rPr>
              <a:t>10</a:t>
            </a:r>
            <a:r>
              <a:rPr kumimoji="1" lang="ja-JP" altLang="en-US" sz="1400" b="0" i="0" u="none" strike="noStrike" kern="1200" cap="none" spc="0" normalizeH="0" baseline="0" noProof="0" dirty="0">
                <a:ln>
                  <a:noFill/>
                </a:ln>
                <a:solidFill>
                  <a:prstClr val="black"/>
                </a:solidFill>
                <a:effectLst/>
                <a:uLnTx/>
                <a:uFillTx/>
                <a:latin typeface="HGP創英角ｺﾞｼｯｸUB" panose="020B0900000000000000" pitchFamily="50" charset="-128"/>
                <a:ea typeface="HGP創英角ｺﾞｼｯｸUB" panose="020B0900000000000000" pitchFamily="50" charset="-128"/>
                <a:cs typeface="+mn-cs"/>
              </a:rPr>
              <a:t>項目の標語的なものを紹介</a:t>
            </a:r>
            <a:endParaRPr kumimoji="1" lang="en-US" altLang="ja-JP" sz="1400" b="0" i="0" u="none" strike="noStrike" kern="1200" cap="none" spc="0" normalizeH="0" baseline="0" noProof="0" dirty="0">
              <a:ln>
                <a:noFill/>
              </a:ln>
              <a:solidFill>
                <a:prstClr val="black"/>
              </a:solidFill>
              <a:effectLst/>
              <a:uLnTx/>
              <a:uFillTx/>
              <a:latin typeface="HGP創英角ｺﾞｼｯｸUB" panose="020B0900000000000000" pitchFamily="50" charset="-128"/>
              <a:ea typeface="HGP創英角ｺﾞｼｯｸUB" panose="020B0900000000000000"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400" b="0" i="0" u="none" strike="noStrike" kern="1200" cap="none" spc="0" normalizeH="0" baseline="0" noProof="0" dirty="0">
              <a:ln>
                <a:noFill/>
              </a:ln>
              <a:solidFill>
                <a:prstClr val="black"/>
              </a:solidFill>
              <a:effectLst/>
              <a:uLnTx/>
              <a:uFillTx/>
              <a:latin typeface="HGP創英角ｺﾞｼｯｸUB" panose="020B0900000000000000" pitchFamily="50" charset="-128"/>
              <a:ea typeface="HGP創英角ｺﾞｼｯｸUB" panose="020B0900000000000000"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dirty="0"/>
              <a:t>　本十訓は最近、全国的な農作業安全指導者養成の研修が行われたときに作成されたもの。刈払機だけを対象としたものではないが、ほとんどの項目は刈払機に当てはまるものとなっており、参考にしてほしい。</a:t>
            </a:r>
            <a:endParaRPr kumimoji="1" lang="en-US" altLang="ja-JP"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ja-JP" dirty="0"/>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ja-JP" dirty="0"/>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ja-JP" dirty="0"/>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ja-JP" dirty="0"/>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ja-JP" dirty="0"/>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ja-JP" dirty="0"/>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ja-JP" dirty="0"/>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ja-JP" dirty="0"/>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dirty="0"/>
          </a:p>
          <a:p>
            <a:pPr>
              <a:defRPr/>
            </a:pPr>
            <a:r>
              <a:rPr kumimoji="1" lang="en-US" altLang="ja-JP" dirty="0">
                <a:latin typeface="HGP創英角ｺﾞｼｯｸUB" panose="020B0900000000000000" pitchFamily="50" charset="-128"/>
                <a:ea typeface="HGP創英角ｺﾞｼｯｸUB" panose="020B0900000000000000" pitchFamily="50" charset="-128"/>
              </a:rPr>
              <a:t>【</a:t>
            </a:r>
            <a:r>
              <a:rPr kumimoji="1" lang="ja-JP" altLang="en-US" dirty="0">
                <a:latin typeface="HGP創英角ｺﾞｼｯｸUB" panose="020B0900000000000000" pitchFamily="50" charset="-128"/>
                <a:ea typeface="HGP創英角ｺﾞｼｯｸUB" panose="020B0900000000000000" pitchFamily="50" charset="-128"/>
              </a:rPr>
              <a:t>３０</a:t>
            </a:r>
            <a:r>
              <a:rPr kumimoji="1" lang="en-US" altLang="ja-JP" dirty="0">
                <a:latin typeface="HGP創英角ｺﾞｼｯｸUB" panose="020B0900000000000000" pitchFamily="50" charset="-128"/>
                <a:ea typeface="HGP創英角ｺﾞｼｯｸUB" panose="020B0900000000000000" pitchFamily="50" charset="-128"/>
              </a:rPr>
              <a:t>】【</a:t>
            </a:r>
            <a:r>
              <a:rPr kumimoji="1" lang="ja-JP" altLang="en-US" dirty="0">
                <a:latin typeface="HGP創英角ｺﾞｼｯｸUB" panose="020B0900000000000000" pitchFamily="50" charset="-128"/>
                <a:ea typeface="HGP創英角ｺﾞｼｯｸUB" panose="020B0900000000000000" pitchFamily="50" charset="-128"/>
              </a:rPr>
              <a:t>１５</a:t>
            </a:r>
            <a:r>
              <a:rPr kumimoji="1" lang="en-US" altLang="ja-JP" dirty="0">
                <a:latin typeface="HGP創英角ｺﾞｼｯｸUB" panose="020B0900000000000000" pitchFamily="50" charset="-128"/>
                <a:ea typeface="HGP創英角ｺﾞｼｯｸUB" panose="020B0900000000000000" pitchFamily="50" charset="-128"/>
              </a:rPr>
              <a:t>】</a:t>
            </a:r>
            <a:endParaRPr kumimoji="1" lang="ja-JP" altLang="en-US" dirty="0"/>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dirty="0"/>
          </a:p>
          <a:p>
            <a:endParaRPr kumimoji="1" lang="ja-JP" altLang="en-US" dirty="0"/>
          </a:p>
        </p:txBody>
      </p:sp>
      <p:sp>
        <p:nvSpPr>
          <p:cNvPr id="4" name="スライド番号プレースホルダー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2A4E37F7-8DC7-47D8-A3A2-0E2D3C293678}" type="slidenum">
              <a:rPr kumimoji="1" lang="ja-JP" altLang="en-US" sz="1200" b="0" i="0" u="none" strike="noStrike" kern="1200" cap="none" spc="0" normalizeH="0" baseline="0" noProof="0" smtClean="0">
                <a:ln>
                  <a:noFill/>
                </a:ln>
                <a:solidFill>
                  <a:prstClr val="black"/>
                </a:solidFill>
                <a:effectLst/>
                <a:uLnTx/>
                <a:uFillTx/>
                <a:latin typeface="游ゴシック" panose="020F0502020204030204"/>
                <a:ea typeface="游ゴシック" panose="020B0400000000000000" pitchFamily="50" charset="-128"/>
                <a:cs typeface="+mn-cs"/>
              </a:rPr>
              <a:pPr marL="0" marR="0" lvl="0" indent="0" algn="r" defTabSz="457200" rtl="0" eaLnBrk="1" fontAlgn="auto" latinLnBrk="0" hangingPunct="1">
                <a:lnSpc>
                  <a:spcPct val="100000"/>
                </a:lnSpc>
                <a:spcBef>
                  <a:spcPts val="0"/>
                </a:spcBef>
                <a:spcAft>
                  <a:spcPts val="0"/>
                </a:spcAft>
                <a:buClrTx/>
                <a:buSzTx/>
                <a:buFontTx/>
                <a:buNone/>
                <a:tabLst/>
                <a:defRPr/>
              </a:pPr>
              <a:t>20</a:t>
            </a:fld>
            <a:endParaRPr kumimoji="1" lang="ja-JP" altLang="en-US" sz="1200" b="0" i="0" u="none" strike="noStrike" kern="1200" cap="none" spc="0" normalizeH="0" baseline="0" noProof="0">
              <a:ln>
                <a:noFill/>
              </a:ln>
              <a:solidFill>
                <a:prstClr val="black"/>
              </a:solidFill>
              <a:effectLst/>
              <a:uLnTx/>
              <a:uFillTx/>
              <a:latin typeface="游ゴシック" panose="020F0502020204030204"/>
              <a:ea typeface="游ゴシック" panose="020B0400000000000000" pitchFamily="50" charset="-128"/>
              <a:cs typeface="+mn-cs"/>
            </a:endParaRPr>
          </a:p>
        </p:txBody>
      </p:sp>
    </p:spTree>
    <p:extLst>
      <p:ext uri="{BB962C8B-B14F-4D97-AF65-F5344CB8AC3E}">
        <p14:creationId xmlns:p14="http://schemas.microsoft.com/office/powerpoint/2010/main" val="279045962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515938" y="247650"/>
            <a:ext cx="5738812" cy="4303713"/>
          </a:xfrm>
        </p:spPr>
      </p:sp>
      <p:sp>
        <p:nvSpPr>
          <p:cNvPr id="3" name="ノート プレースホルダー 2"/>
          <p:cNvSpPr>
            <a:spLocks noGrp="1"/>
          </p:cNvSpPr>
          <p:nvPr>
            <p:ph type="body" idx="1"/>
          </p:nvPr>
        </p:nvSpPr>
        <p:spPr>
          <a:xfrm>
            <a:off x="529258" y="4707205"/>
            <a:ext cx="5739158" cy="5089938"/>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dirty="0">
                <a:ln>
                  <a:noFill/>
                </a:ln>
                <a:solidFill>
                  <a:prstClr val="black"/>
                </a:solidFill>
                <a:effectLst/>
                <a:uLnTx/>
                <a:uFillTx/>
                <a:latin typeface="HGP創英角ｺﾞｼｯｸUB" panose="020B0900000000000000" pitchFamily="50" charset="-128"/>
                <a:ea typeface="HGP創英角ｺﾞｼｯｸUB" panose="020B0900000000000000" pitchFamily="50" charset="-128"/>
                <a:cs typeface="+mn-cs"/>
              </a:rPr>
              <a:t>農水省事故調査データ</a:t>
            </a:r>
            <a:r>
              <a:rPr kumimoji="1" lang="en-US" altLang="ja-JP" sz="1400" b="0" i="0" u="none" strike="noStrike" kern="1200" cap="none" spc="0" normalizeH="0" baseline="0" noProof="0" dirty="0">
                <a:ln>
                  <a:noFill/>
                </a:ln>
                <a:solidFill>
                  <a:prstClr val="black"/>
                </a:solidFill>
                <a:effectLst/>
                <a:uLnTx/>
                <a:uFillTx/>
                <a:latin typeface="HGP創英角ｺﾞｼｯｸUB" panose="020B0900000000000000" pitchFamily="50" charset="-128"/>
                <a:ea typeface="HGP創英角ｺﾞｼｯｸUB" panose="020B0900000000000000" pitchFamily="50" charset="-128"/>
                <a:cs typeface="+mn-cs"/>
              </a:rPr>
              <a:t>(2)</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400" b="0" i="0" u="none" strike="noStrike" kern="1200" cap="none" spc="0" normalizeH="0" baseline="0" noProof="0" dirty="0">
              <a:ln>
                <a:noFill/>
              </a:ln>
              <a:solidFill>
                <a:prstClr val="black"/>
              </a:solidFill>
              <a:effectLst/>
              <a:uLnTx/>
              <a:uFillTx/>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dirty="0">
                <a:ln>
                  <a:noFill/>
                </a:ln>
                <a:solidFill>
                  <a:prstClr val="black"/>
                </a:solidFill>
                <a:effectLst/>
                <a:uLnTx/>
                <a:uFillTx/>
              </a:rPr>
              <a:t>　死亡事故の約</a:t>
            </a:r>
            <a:r>
              <a:rPr kumimoji="1" lang="en-US" altLang="ja-JP" sz="1400" b="0" i="0" u="none" strike="noStrike" kern="1200" cap="none" spc="0" normalizeH="0" baseline="0" noProof="0" dirty="0">
                <a:ln>
                  <a:noFill/>
                </a:ln>
                <a:solidFill>
                  <a:prstClr val="black"/>
                </a:solidFill>
                <a:effectLst/>
                <a:uLnTx/>
                <a:uFillTx/>
              </a:rPr>
              <a:t>3</a:t>
            </a:r>
            <a:r>
              <a:rPr kumimoji="1" lang="ja-JP" altLang="en-US" sz="1400" b="0" i="0" u="none" strike="noStrike" kern="1200" cap="none" spc="0" normalizeH="0" baseline="0" noProof="0" dirty="0">
                <a:ln>
                  <a:noFill/>
                </a:ln>
                <a:solidFill>
                  <a:prstClr val="black"/>
                </a:solidFill>
                <a:effectLst/>
                <a:uLnTx/>
                <a:uFillTx/>
              </a:rPr>
              <a:t>／</a:t>
            </a:r>
            <a:r>
              <a:rPr kumimoji="1" lang="en-US" altLang="ja-JP" sz="1400" b="0" i="0" u="none" strike="noStrike" kern="1200" cap="none" spc="0" normalizeH="0" baseline="0" noProof="0" dirty="0">
                <a:ln>
                  <a:noFill/>
                </a:ln>
                <a:solidFill>
                  <a:prstClr val="black"/>
                </a:solidFill>
                <a:effectLst/>
                <a:uLnTx/>
                <a:uFillTx/>
              </a:rPr>
              <a:t>4</a:t>
            </a:r>
            <a:r>
              <a:rPr kumimoji="1" lang="ja-JP" altLang="en-US" sz="1400" b="0" i="0" u="none" strike="noStrike" kern="1200" cap="none" spc="0" normalizeH="0" baseline="0" noProof="0" dirty="0">
                <a:ln>
                  <a:noFill/>
                </a:ln>
                <a:solidFill>
                  <a:prstClr val="black"/>
                </a:solidFill>
                <a:effectLst/>
                <a:uLnTx/>
                <a:uFillTx/>
              </a:rPr>
              <a:t>が農業機械によるもの。機種別では乗用型トラクターがいちばん多く、次いで歩行型トラクター、農用運搬車。</a:t>
            </a:r>
            <a:endParaRPr kumimoji="1" lang="en-US" altLang="ja-JP" sz="1400" b="0" i="0" u="none" strike="noStrike" kern="1200" cap="none" spc="0" normalizeH="0" baseline="0" noProof="0" dirty="0">
              <a:ln>
                <a:noFill/>
              </a:ln>
              <a:solidFill>
                <a:prstClr val="black"/>
              </a:solidFill>
              <a:effectLst/>
              <a:uLnTx/>
              <a:uFillTx/>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400" b="0" i="0" u="none" strike="noStrike" kern="1200" cap="none" spc="0" normalizeH="0" baseline="0" noProof="0" dirty="0">
              <a:ln>
                <a:noFill/>
              </a:ln>
              <a:solidFill>
                <a:prstClr val="black"/>
              </a:solidFill>
              <a:effectLst/>
              <a:uLnTx/>
              <a:uFillTx/>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dirty="0">
                <a:ln>
                  <a:noFill/>
                </a:ln>
                <a:solidFill>
                  <a:prstClr val="black"/>
                </a:solidFill>
                <a:effectLst/>
                <a:uLnTx/>
                <a:uFillTx/>
              </a:rPr>
              <a:t>　ただし刈払機による死亡事故も</a:t>
            </a:r>
            <a:r>
              <a:rPr kumimoji="1" lang="en-US" altLang="ja-JP" sz="1400" b="0" i="0" u="none" strike="noStrike" kern="1200" cap="none" spc="0" normalizeH="0" baseline="0" noProof="0" dirty="0">
                <a:ln>
                  <a:noFill/>
                </a:ln>
                <a:solidFill>
                  <a:prstClr val="black"/>
                </a:solidFill>
                <a:effectLst/>
                <a:uLnTx/>
                <a:uFillTx/>
              </a:rPr>
              <a:t>11</a:t>
            </a:r>
            <a:r>
              <a:rPr kumimoji="1" lang="ja-JP" altLang="en-US" sz="1400" b="0" i="0" u="none" strike="noStrike" kern="1200" cap="none" spc="0" normalizeH="0" baseline="0" noProof="0" dirty="0">
                <a:ln>
                  <a:noFill/>
                </a:ln>
                <a:solidFill>
                  <a:prstClr val="black"/>
                </a:solidFill>
                <a:effectLst/>
                <a:uLnTx/>
                <a:uFillTx/>
              </a:rPr>
              <a:t>人と決して無視できない数発生している。</a:t>
            </a:r>
            <a:endParaRPr kumimoji="1" lang="en-US" altLang="ja-JP" sz="1400" b="0" i="0" u="none" strike="noStrike" kern="1200" cap="none" spc="0" normalizeH="0" baseline="0" noProof="0" dirty="0">
              <a:ln>
                <a:noFill/>
              </a:ln>
              <a:solidFill>
                <a:prstClr val="black"/>
              </a:solidFill>
              <a:effectLst/>
              <a:uLnTx/>
              <a:uFillTx/>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ja-JP" sz="1400" dirty="0">
              <a:solidFill>
                <a:prstClr val="black"/>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dirty="0">
                <a:ln>
                  <a:noFill/>
                </a:ln>
                <a:solidFill>
                  <a:prstClr val="black"/>
                </a:solidFill>
                <a:effectLst/>
                <a:uLnTx/>
                <a:uFillTx/>
              </a:rPr>
              <a:t>　なお、本調査ではデータがないので詳細は分からないが、刈払機の死亡事故は作業者本人でなく他人を死亡させてしまうことがままあり、大変悲劇的。</a:t>
            </a:r>
            <a:endParaRPr kumimoji="1" lang="en-US" altLang="ja-JP" sz="1400" b="0" i="0" u="none" strike="noStrike" kern="1200" cap="none" spc="0" normalizeH="0" baseline="0" noProof="0" dirty="0">
              <a:ln>
                <a:noFill/>
              </a:ln>
              <a:solidFill>
                <a:prstClr val="black"/>
              </a:solidFill>
              <a:effectLst/>
              <a:uLnTx/>
              <a:uFillTx/>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ja-JP" dirty="0">
              <a:solidFill>
                <a:prstClr val="black"/>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400" b="0" i="0" u="none" strike="noStrike" kern="1200" cap="none" spc="0" normalizeH="0" baseline="0" noProof="0" dirty="0">
              <a:ln>
                <a:noFill/>
              </a:ln>
              <a:solidFill>
                <a:prstClr val="black"/>
              </a:solidFill>
              <a:effectLst/>
              <a:uLnTx/>
              <a:uFillTx/>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ja-JP" dirty="0">
              <a:solidFill>
                <a:prstClr val="black"/>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400" b="0" i="0" u="none" strike="noStrike" kern="1200" cap="none" spc="0" normalizeH="0" baseline="0" noProof="0" dirty="0">
              <a:ln>
                <a:noFill/>
              </a:ln>
              <a:solidFill>
                <a:prstClr val="black"/>
              </a:solidFill>
              <a:effectLst/>
              <a:uLnTx/>
              <a:uFillTx/>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ja-JP" dirty="0">
              <a:solidFill>
                <a:prstClr val="black"/>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ja-JP" dirty="0">
              <a:solidFill>
                <a:prstClr val="black"/>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400" b="0" i="0" u="none" strike="noStrike" kern="1200" cap="none" spc="0" normalizeH="0" baseline="0" noProof="0" dirty="0">
              <a:ln>
                <a:noFill/>
              </a:ln>
              <a:solidFill>
                <a:prstClr val="black"/>
              </a:solidFill>
              <a:effectLst/>
              <a:uLnTx/>
              <a:uFillTx/>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ja-JP" dirty="0">
              <a:solidFill>
                <a:prstClr val="black"/>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400" b="0" i="0" u="none" strike="noStrike" kern="1200" cap="none" spc="0" normalizeH="0" baseline="0" noProof="0" dirty="0">
              <a:ln>
                <a:noFill/>
              </a:ln>
              <a:solidFill>
                <a:prstClr val="black"/>
              </a:solidFill>
              <a:effectLst/>
              <a:uLnTx/>
              <a:uFillTx/>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ja-JP" dirty="0">
              <a:solidFill>
                <a:prstClr val="black"/>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400" b="0" i="0" u="none" strike="noStrike" kern="1200" cap="none" spc="0" normalizeH="0" baseline="0" noProof="0" dirty="0">
              <a:ln>
                <a:noFill/>
              </a:ln>
              <a:solidFill>
                <a:prstClr val="black"/>
              </a:solidFill>
              <a:effectLst/>
              <a:uLnTx/>
              <a:uFillTx/>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ja-JP" dirty="0">
              <a:solidFill>
                <a:prstClr val="black"/>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dirty="0">
                <a:latin typeface="HGP創英角ｺﾞｼｯｸUB" panose="020B0900000000000000" pitchFamily="50" charset="-128"/>
                <a:ea typeface="HGP創英角ｺﾞｼｯｸUB" panose="020B0900000000000000" pitchFamily="50" charset="-128"/>
              </a:rPr>
              <a:t>【</a:t>
            </a:r>
            <a:r>
              <a:rPr kumimoji="1" lang="ja-JP" altLang="en-US" dirty="0">
                <a:latin typeface="HGP創英角ｺﾞｼｯｸUB" panose="020B0900000000000000" pitchFamily="50" charset="-128"/>
                <a:ea typeface="HGP創英角ｺﾞｼｯｸUB" panose="020B0900000000000000" pitchFamily="50" charset="-128"/>
              </a:rPr>
              <a:t>３０</a:t>
            </a:r>
            <a:r>
              <a:rPr kumimoji="1" lang="en-US" altLang="ja-JP" dirty="0">
                <a:latin typeface="HGP創英角ｺﾞｼｯｸUB" panose="020B0900000000000000" pitchFamily="50" charset="-128"/>
                <a:ea typeface="HGP創英角ｺﾞｼｯｸUB" panose="020B0900000000000000" pitchFamily="50" charset="-128"/>
              </a:rPr>
              <a:t>】</a:t>
            </a:r>
            <a:endParaRPr kumimoji="1" lang="en-US" altLang="ja-JP" sz="1400" b="0" i="0" u="none" strike="noStrike" kern="1200" cap="none" spc="0" normalizeH="0" baseline="0" noProof="0" dirty="0">
              <a:ln>
                <a:noFill/>
              </a:ln>
              <a:solidFill>
                <a:prstClr val="black"/>
              </a:solidFill>
              <a:effectLst/>
              <a:uLnTx/>
              <a:uFillTx/>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4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endParaRPr>
          </a:p>
          <a:p>
            <a:endParaRPr kumimoji="1" lang="ja-JP" altLang="en-US" dirty="0"/>
          </a:p>
        </p:txBody>
      </p:sp>
      <p:sp>
        <p:nvSpPr>
          <p:cNvPr id="4" name="スライド番号プレースホルダー 3"/>
          <p:cNvSpPr>
            <a:spLocks noGrp="1"/>
          </p:cNvSpPr>
          <p:nvPr>
            <p:ph type="sldNum" sz="quarter" idx="5"/>
          </p:nvPr>
        </p:nvSpPr>
        <p:spPr/>
        <p:txBody>
          <a:bodyPr/>
          <a:lstStyle/>
          <a:p>
            <a:fld id="{2A4E37F7-8DC7-47D8-A3A2-0E2D3C293678}" type="slidenum">
              <a:rPr kumimoji="1" lang="ja-JP" altLang="en-US" smtClean="0"/>
              <a:t>2</a:t>
            </a:fld>
            <a:endParaRPr kumimoji="1" lang="ja-JP" altLang="en-US"/>
          </a:p>
        </p:txBody>
      </p:sp>
    </p:spTree>
    <p:extLst>
      <p:ext uri="{BB962C8B-B14F-4D97-AF65-F5344CB8AC3E}">
        <p14:creationId xmlns:p14="http://schemas.microsoft.com/office/powerpoint/2010/main" val="267909942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515938" y="247650"/>
            <a:ext cx="5738812" cy="4303713"/>
          </a:xfrm>
        </p:spPr>
      </p:sp>
      <p:sp>
        <p:nvSpPr>
          <p:cNvPr id="3" name="ノート プレースホルダー 2"/>
          <p:cNvSpPr>
            <a:spLocks noGrp="1"/>
          </p:cNvSpPr>
          <p:nvPr>
            <p:ph type="body" idx="1"/>
          </p:nvPr>
        </p:nvSpPr>
        <p:spPr>
          <a:xfrm>
            <a:off x="529258" y="4707205"/>
            <a:ext cx="5739158" cy="5101813"/>
          </a:xfrm>
        </p:spPr>
        <p:txBody>
          <a:bodyPr/>
          <a:lstStyle/>
          <a:p>
            <a:r>
              <a:rPr kumimoji="1" lang="ja-JP" altLang="en-US" dirty="0">
                <a:latin typeface="HGP創英角ｺﾞｼｯｸUB" panose="020B0900000000000000" pitchFamily="50" charset="-128"/>
                <a:ea typeface="HGP創英角ｺﾞｼｯｸUB" panose="020B0900000000000000" pitchFamily="50" charset="-128"/>
              </a:rPr>
              <a:t>ケガを含む刈払機の事故データ</a:t>
            </a:r>
            <a:endParaRPr kumimoji="1" lang="en-US" altLang="ja-JP" dirty="0">
              <a:latin typeface="HGP創英角ｺﾞｼｯｸUB" panose="020B0900000000000000" pitchFamily="50" charset="-128"/>
              <a:ea typeface="HGP創英角ｺﾞｼｯｸUB" panose="020B0900000000000000" pitchFamily="50" charset="-128"/>
            </a:endParaRPr>
          </a:p>
          <a:p>
            <a:endParaRPr lang="en-US" altLang="ja-JP" dirty="0"/>
          </a:p>
          <a:p>
            <a:r>
              <a:rPr kumimoji="1" lang="ja-JP" altLang="en-US" dirty="0"/>
              <a:t>　前ページスライドのとおり決して無視できない数の死亡事故も発生しているが、それ以上に多いのが傷害事故で、ケガの原因機種としては刈払機が一番多いと思われる。</a:t>
            </a:r>
            <a:endParaRPr kumimoji="1" lang="en-US" altLang="ja-JP" dirty="0"/>
          </a:p>
          <a:p>
            <a:endParaRPr kumimoji="1" lang="en-US" altLang="ja-JP" dirty="0"/>
          </a:p>
          <a:p>
            <a:r>
              <a:rPr kumimoji="1" lang="ja-JP" altLang="en-US" dirty="0"/>
              <a:t>　死亡事故と異なり、傷害事故は全国統計がないので正確なことは不明であるが、</a:t>
            </a:r>
            <a:r>
              <a:rPr kumimoji="1" lang="en-US" altLang="ja-JP" dirty="0"/>
              <a:t>JA</a:t>
            </a:r>
            <a:r>
              <a:rPr kumimoji="1" lang="ja-JP" altLang="en-US" dirty="0"/>
              <a:t>共済連から共済支払いのあった事故件数が公表されている。過去４年の累計を示したスライドのグラフでは「乗用トラクタ」が最多となっているが、赤枠で囲った「草刈機（不明）」のうちかなりの数が刈払機と推定され、これと「刈払機」を合計すると「乗用トラクタ」を超える。</a:t>
            </a:r>
            <a:endParaRPr kumimoji="1" lang="en-US" altLang="ja-JP" dirty="0"/>
          </a:p>
          <a:p>
            <a:endParaRPr lang="en-US" altLang="ja-JP" dirty="0"/>
          </a:p>
          <a:p>
            <a:endParaRPr kumimoji="1" lang="en-US" altLang="ja-JP" dirty="0"/>
          </a:p>
          <a:p>
            <a:endParaRPr lang="en-US" altLang="ja-JP" dirty="0"/>
          </a:p>
          <a:p>
            <a:endParaRPr kumimoji="1" lang="en-US" altLang="ja-JP" dirty="0"/>
          </a:p>
          <a:p>
            <a:endParaRPr lang="en-US" altLang="ja-JP" dirty="0"/>
          </a:p>
          <a:p>
            <a:endParaRPr kumimoji="1" lang="en-US" altLang="ja-JP" dirty="0"/>
          </a:p>
          <a:p>
            <a:endParaRPr lang="en-US" altLang="ja-JP" dirty="0"/>
          </a:p>
          <a:p>
            <a:endParaRPr kumimoji="1" lang="en-US" altLang="ja-JP" dirty="0"/>
          </a:p>
          <a:p>
            <a:endParaRPr lang="en-US" altLang="ja-JP" dirty="0"/>
          </a:p>
          <a:p>
            <a:endParaRPr kumimoji="1" lang="en-US" altLang="ja-JP" dirty="0"/>
          </a:p>
          <a:p>
            <a:endParaRPr lang="en-US" altLang="ja-JP" dirty="0"/>
          </a:p>
          <a:p>
            <a:r>
              <a:rPr kumimoji="1" lang="en-US" altLang="ja-JP" dirty="0">
                <a:latin typeface="HGP創英角ｺﾞｼｯｸUB" panose="020B0900000000000000" pitchFamily="50" charset="-128"/>
                <a:ea typeface="HGP創英角ｺﾞｼｯｸUB" panose="020B0900000000000000" pitchFamily="50" charset="-128"/>
              </a:rPr>
              <a:t>【</a:t>
            </a:r>
            <a:r>
              <a:rPr kumimoji="1" lang="ja-JP" altLang="en-US" dirty="0">
                <a:latin typeface="HGP創英角ｺﾞｼｯｸUB" panose="020B0900000000000000" pitchFamily="50" charset="-128"/>
                <a:ea typeface="HGP創英角ｺﾞｼｯｸUB" panose="020B0900000000000000" pitchFamily="50" charset="-128"/>
              </a:rPr>
              <a:t>３０</a:t>
            </a:r>
            <a:r>
              <a:rPr kumimoji="1" lang="en-US" altLang="ja-JP" dirty="0">
                <a:latin typeface="HGP創英角ｺﾞｼｯｸUB" panose="020B0900000000000000" pitchFamily="50" charset="-128"/>
                <a:ea typeface="HGP創英角ｺﾞｼｯｸUB" panose="020B0900000000000000" pitchFamily="50" charset="-128"/>
              </a:rPr>
              <a:t>】</a:t>
            </a:r>
            <a:endParaRPr kumimoji="1" lang="en-US" altLang="ja-JP" dirty="0"/>
          </a:p>
          <a:p>
            <a:endParaRPr kumimoji="1" lang="en-US" altLang="ja-JP" dirty="0"/>
          </a:p>
        </p:txBody>
      </p:sp>
      <p:sp>
        <p:nvSpPr>
          <p:cNvPr id="4" name="スライド番号プレースホルダー 3"/>
          <p:cNvSpPr>
            <a:spLocks noGrp="1"/>
          </p:cNvSpPr>
          <p:nvPr>
            <p:ph type="sldNum" sz="quarter" idx="5"/>
          </p:nvPr>
        </p:nvSpPr>
        <p:spPr/>
        <p:txBody>
          <a:bodyPr/>
          <a:lstStyle/>
          <a:p>
            <a:fld id="{2A4E37F7-8DC7-47D8-A3A2-0E2D3C293678}" type="slidenum">
              <a:rPr kumimoji="1" lang="ja-JP" altLang="en-US" smtClean="0"/>
              <a:t>3</a:t>
            </a:fld>
            <a:endParaRPr kumimoji="1" lang="ja-JP" altLang="en-US"/>
          </a:p>
        </p:txBody>
      </p:sp>
    </p:spTree>
    <p:extLst>
      <p:ext uri="{BB962C8B-B14F-4D97-AF65-F5344CB8AC3E}">
        <p14:creationId xmlns:p14="http://schemas.microsoft.com/office/powerpoint/2010/main" val="352040363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515938" y="247650"/>
            <a:ext cx="5738812" cy="4303713"/>
          </a:xfrm>
        </p:spPr>
      </p:sp>
      <p:sp>
        <p:nvSpPr>
          <p:cNvPr id="3" name="ノート プレースホルダー 2"/>
          <p:cNvSpPr>
            <a:spLocks noGrp="1"/>
          </p:cNvSpPr>
          <p:nvPr>
            <p:ph type="body" idx="1"/>
          </p:nvPr>
        </p:nvSpPr>
        <p:spPr/>
        <p:txBody>
          <a:bodyPr/>
          <a:lstStyle/>
          <a:p>
            <a:r>
              <a:rPr kumimoji="1" lang="ja-JP" altLang="en-US" dirty="0">
                <a:latin typeface="HGP創英角ｺﾞｼｯｸUB" panose="020B0900000000000000" pitchFamily="50" charset="-128"/>
                <a:ea typeface="HGP創英角ｺﾞｼｯｸUB" panose="020B0900000000000000" pitchFamily="50" charset="-128"/>
              </a:rPr>
              <a:t>どのような作業時が多いか</a:t>
            </a:r>
            <a:endParaRPr kumimoji="1" lang="en-US" altLang="ja-JP" dirty="0">
              <a:latin typeface="HGP創英角ｺﾞｼｯｸUB" panose="020B0900000000000000" pitchFamily="50" charset="-128"/>
              <a:ea typeface="HGP創英角ｺﾞｼｯｸUB" panose="020B0900000000000000" pitchFamily="50" charset="-128"/>
            </a:endParaRPr>
          </a:p>
          <a:p>
            <a:endParaRPr lang="en-US" altLang="ja-JP" dirty="0"/>
          </a:p>
          <a:p>
            <a:r>
              <a:rPr kumimoji="1" lang="ja-JP" altLang="en-US" dirty="0"/>
              <a:t>　前ページと同じ</a:t>
            </a:r>
            <a:r>
              <a:rPr kumimoji="1" lang="en-US" altLang="ja-JP" dirty="0"/>
              <a:t>JA</a:t>
            </a:r>
            <a:r>
              <a:rPr kumimoji="1" lang="ja-JP" altLang="en-US" dirty="0"/>
              <a:t>共済連資料によると、約３／４が「通常作業中」に発生しており、普通の草刈り時のキックバックや飛散物による事故が多いことが見て取れる。</a:t>
            </a:r>
            <a:endParaRPr kumimoji="1" lang="en-US" altLang="ja-JP" dirty="0"/>
          </a:p>
          <a:p>
            <a:endParaRPr kumimoji="1" lang="en-US" altLang="ja-JP" dirty="0"/>
          </a:p>
          <a:p>
            <a:r>
              <a:rPr kumimoji="1" lang="ja-JP" altLang="en-US" dirty="0"/>
              <a:t>　ついで多いのが「つまり除去」で、刈刃にからまった草を取り除くときであるが、この場合の事故の多数はエンジン停止をしなかったことによると推定される。</a:t>
            </a:r>
            <a:endParaRPr kumimoji="1" lang="en-US" altLang="ja-JP" dirty="0"/>
          </a:p>
          <a:p>
            <a:endParaRPr kumimoji="1" lang="en-US" altLang="ja-JP" dirty="0"/>
          </a:p>
          <a:p>
            <a:r>
              <a:rPr kumimoji="1" lang="ja-JP" altLang="en-US" dirty="0"/>
              <a:t>　両者合わせると約９割と、刈払機の事故原因はほぼこの２つに集約される。</a:t>
            </a:r>
            <a:endParaRPr kumimoji="1" lang="en-US" altLang="ja-JP" dirty="0"/>
          </a:p>
          <a:p>
            <a:endParaRPr lang="en-US" altLang="ja-JP" dirty="0"/>
          </a:p>
          <a:p>
            <a:endParaRPr kumimoji="1" lang="en-US" altLang="ja-JP" dirty="0"/>
          </a:p>
          <a:p>
            <a:endParaRPr lang="en-US" altLang="ja-JP" dirty="0"/>
          </a:p>
          <a:p>
            <a:endParaRPr kumimoji="1" lang="en-US" altLang="ja-JP" dirty="0"/>
          </a:p>
          <a:p>
            <a:endParaRPr kumimoji="1" lang="en-US" altLang="ja-JP" dirty="0"/>
          </a:p>
          <a:p>
            <a:endParaRPr kumimoji="1" lang="en-US" altLang="ja-JP" dirty="0"/>
          </a:p>
          <a:p>
            <a:endParaRPr lang="en-US" altLang="ja-JP" dirty="0"/>
          </a:p>
          <a:p>
            <a:endParaRPr kumimoji="1" lang="en-US" altLang="ja-JP" dirty="0"/>
          </a:p>
          <a:p>
            <a:endParaRPr lang="en-US" altLang="ja-JP" dirty="0"/>
          </a:p>
          <a:p>
            <a:endParaRPr kumimoji="1" lang="en-US" altLang="ja-JP" dirty="0"/>
          </a:p>
          <a:p>
            <a:r>
              <a:rPr kumimoji="1" lang="en-US" altLang="ja-JP" dirty="0">
                <a:latin typeface="HGP創英角ｺﾞｼｯｸUB" panose="020B0900000000000000" pitchFamily="50" charset="-128"/>
                <a:ea typeface="HGP創英角ｺﾞｼｯｸUB" panose="020B0900000000000000" pitchFamily="50" charset="-128"/>
              </a:rPr>
              <a:t>【</a:t>
            </a:r>
            <a:r>
              <a:rPr kumimoji="1" lang="ja-JP" altLang="en-US" dirty="0">
                <a:latin typeface="HGP創英角ｺﾞｼｯｸUB" panose="020B0900000000000000" pitchFamily="50" charset="-128"/>
                <a:ea typeface="HGP創英角ｺﾞｼｯｸUB" panose="020B0900000000000000" pitchFamily="50" charset="-128"/>
              </a:rPr>
              <a:t>３０</a:t>
            </a:r>
            <a:r>
              <a:rPr kumimoji="1" lang="en-US" altLang="ja-JP" dirty="0">
                <a:latin typeface="HGP創英角ｺﾞｼｯｸUB" panose="020B0900000000000000" pitchFamily="50" charset="-128"/>
                <a:ea typeface="HGP創英角ｺﾞｼｯｸUB" panose="020B0900000000000000" pitchFamily="50" charset="-128"/>
              </a:rPr>
              <a:t>】</a:t>
            </a:r>
            <a:endParaRPr kumimoji="1" lang="ja-JP" altLang="en-US" dirty="0"/>
          </a:p>
        </p:txBody>
      </p:sp>
      <p:sp>
        <p:nvSpPr>
          <p:cNvPr id="4" name="スライド番号プレースホルダー 3"/>
          <p:cNvSpPr>
            <a:spLocks noGrp="1"/>
          </p:cNvSpPr>
          <p:nvPr>
            <p:ph type="sldNum" sz="quarter" idx="5"/>
          </p:nvPr>
        </p:nvSpPr>
        <p:spPr/>
        <p:txBody>
          <a:bodyPr/>
          <a:lstStyle/>
          <a:p>
            <a:fld id="{2A4E37F7-8DC7-47D8-A3A2-0E2D3C293678}" type="slidenum">
              <a:rPr kumimoji="1" lang="ja-JP" altLang="en-US" smtClean="0"/>
              <a:t>4</a:t>
            </a:fld>
            <a:endParaRPr kumimoji="1" lang="ja-JP" altLang="en-US"/>
          </a:p>
        </p:txBody>
      </p:sp>
    </p:spTree>
    <p:extLst>
      <p:ext uri="{BB962C8B-B14F-4D97-AF65-F5344CB8AC3E}">
        <p14:creationId xmlns:p14="http://schemas.microsoft.com/office/powerpoint/2010/main" val="32814520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515938" y="247650"/>
            <a:ext cx="5738812" cy="4303713"/>
          </a:xfrm>
        </p:spPr>
      </p:sp>
      <p:sp>
        <p:nvSpPr>
          <p:cNvPr id="3" name="ノート プレースホルダー 2"/>
          <p:cNvSpPr>
            <a:spLocks noGrp="1"/>
          </p:cNvSpPr>
          <p:nvPr>
            <p:ph type="body" idx="1"/>
          </p:nvPr>
        </p:nvSpPr>
        <p:spPr/>
        <p:txBody>
          <a:bodyPr/>
          <a:lstStyle/>
          <a:p>
            <a:r>
              <a:rPr kumimoji="1" lang="ja-JP" altLang="en-US" dirty="0">
                <a:latin typeface="HGP創英角ｺﾞｼｯｸUB" panose="020B0900000000000000" pitchFamily="50" charset="-128"/>
                <a:ea typeface="HGP創英角ｺﾞｼｯｸUB" panose="020B0900000000000000" pitchFamily="50" charset="-128"/>
              </a:rPr>
              <a:t>どのような現象が多いか</a:t>
            </a:r>
            <a:endParaRPr kumimoji="1" lang="en-US" altLang="ja-JP" dirty="0">
              <a:latin typeface="HGP創英角ｺﾞｼｯｸUB" panose="020B0900000000000000" pitchFamily="50" charset="-128"/>
              <a:ea typeface="HGP創英角ｺﾞｼｯｸUB" panose="020B0900000000000000" pitchFamily="50" charset="-128"/>
            </a:endParaRPr>
          </a:p>
          <a:p>
            <a:endParaRPr lang="en-US" altLang="ja-JP" dirty="0"/>
          </a:p>
          <a:p>
            <a:r>
              <a:rPr kumimoji="1" lang="ja-JP" altLang="en-US" dirty="0"/>
              <a:t>　事故の要因として、どのような現象からケガ・死亡に至ったかが公開されているが、スライドの右の表記のとおり。</a:t>
            </a:r>
            <a:endParaRPr kumimoji="1" lang="en-US" altLang="ja-JP" dirty="0"/>
          </a:p>
          <a:p>
            <a:endParaRPr kumimoji="1" lang="en-US" altLang="ja-JP" dirty="0"/>
          </a:p>
          <a:p>
            <a:r>
              <a:rPr kumimoji="1" lang="ja-JP" altLang="en-US" dirty="0"/>
              <a:t>　「巻き込まれ」は回転中の刃に接触したもので、キックバック等による作業者本人と、近づきすぎた等による他者との接触のいずれも含まれていると思われる。また、「飛散物跳ね上げ」も本人・他者の２とおりあると思われるが、これらの割合は公開されていない。</a:t>
            </a:r>
            <a:endParaRPr kumimoji="1" lang="en-US" altLang="ja-JP" dirty="0"/>
          </a:p>
          <a:p>
            <a:endParaRPr kumimoji="1" lang="en-US" altLang="ja-JP" dirty="0"/>
          </a:p>
          <a:p>
            <a:r>
              <a:rPr kumimoji="1" lang="ja-JP" altLang="en-US" dirty="0"/>
              <a:t>　なお「転落・転倒」と「転倒のみ」を合わせると約</a:t>
            </a:r>
            <a:r>
              <a:rPr kumimoji="1" lang="en-US" altLang="ja-JP" dirty="0"/>
              <a:t>15</a:t>
            </a:r>
            <a:r>
              <a:rPr kumimoji="1" lang="ja-JP" altLang="en-US" dirty="0"/>
              <a:t>％と結構な割合を示している。斜面での作業も多い刈払機の特質といえる。</a:t>
            </a:r>
            <a:endParaRPr kumimoji="1" lang="en-US" altLang="ja-JP" dirty="0"/>
          </a:p>
          <a:p>
            <a:endParaRPr lang="en-US" altLang="ja-JP" dirty="0"/>
          </a:p>
          <a:p>
            <a:endParaRPr kumimoji="1" lang="en-US" altLang="ja-JP" dirty="0"/>
          </a:p>
          <a:p>
            <a:endParaRPr lang="en-US" altLang="ja-JP" dirty="0"/>
          </a:p>
          <a:p>
            <a:endParaRPr kumimoji="1" lang="en-US" altLang="ja-JP" dirty="0"/>
          </a:p>
          <a:p>
            <a:endParaRPr lang="en-US" altLang="ja-JP" dirty="0"/>
          </a:p>
          <a:p>
            <a:endParaRPr lang="en-US" altLang="ja-JP" dirty="0"/>
          </a:p>
          <a:p>
            <a:endParaRPr kumimoji="1" lang="en-US" altLang="ja-JP" dirty="0"/>
          </a:p>
          <a:p>
            <a:endParaRPr lang="en-US" altLang="ja-JP" dirty="0"/>
          </a:p>
          <a:p>
            <a:endParaRPr kumimoji="1" lang="en-US" altLang="ja-JP" dirty="0"/>
          </a:p>
          <a:p>
            <a:r>
              <a:rPr kumimoji="1" lang="en-US" altLang="ja-JP" dirty="0">
                <a:latin typeface="HGP創英角ｺﾞｼｯｸUB" panose="020B0900000000000000" pitchFamily="50" charset="-128"/>
                <a:ea typeface="HGP創英角ｺﾞｼｯｸUB" panose="020B0900000000000000" pitchFamily="50" charset="-128"/>
              </a:rPr>
              <a:t>【</a:t>
            </a:r>
            <a:r>
              <a:rPr kumimoji="1" lang="ja-JP" altLang="en-US" dirty="0">
                <a:latin typeface="HGP創英角ｺﾞｼｯｸUB" panose="020B0900000000000000" pitchFamily="50" charset="-128"/>
                <a:ea typeface="HGP創英角ｺﾞｼｯｸUB" panose="020B0900000000000000" pitchFamily="50" charset="-128"/>
              </a:rPr>
              <a:t>３０</a:t>
            </a:r>
            <a:r>
              <a:rPr kumimoji="1" lang="en-US" altLang="ja-JP" dirty="0">
                <a:latin typeface="HGP創英角ｺﾞｼｯｸUB" panose="020B0900000000000000" pitchFamily="50" charset="-128"/>
                <a:ea typeface="HGP創英角ｺﾞｼｯｸUB" panose="020B0900000000000000" pitchFamily="50" charset="-128"/>
              </a:rPr>
              <a:t>】</a:t>
            </a:r>
            <a:endParaRPr lang="en-US" altLang="ja-JP" dirty="0"/>
          </a:p>
          <a:p>
            <a:endParaRPr kumimoji="1" lang="en-US" altLang="ja-JP" dirty="0"/>
          </a:p>
          <a:p>
            <a:endParaRPr kumimoji="1" lang="ja-JP" altLang="en-US" dirty="0"/>
          </a:p>
        </p:txBody>
      </p:sp>
      <p:sp>
        <p:nvSpPr>
          <p:cNvPr id="4" name="スライド番号プレースホルダー 3"/>
          <p:cNvSpPr>
            <a:spLocks noGrp="1"/>
          </p:cNvSpPr>
          <p:nvPr>
            <p:ph type="sldNum" sz="quarter" idx="5"/>
          </p:nvPr>
        </p:nvSpPr>
        <p:spPr/>
        <p:txBody>
          <a:bodyPr/>
          <a:lstStyle/>
          <a:p>
            <a:fld id="{2A4E37F7-8DC7-47D8-A3A2-0E2D3C293678}" type="slidenum">
              <a:rPr kumimoji="1" lang="ja-JP" altLang="en-US" smtClean="0"/>
              <a:t>5</a:t>
            </a:fld>
            <a:endParaRPr kumimoji="1" lang="ja-JP" altLang="en-US"/>
          </a:p>
        </p:txBody>
      </p:sp>
    </p:spTree>
    <p:extLst>
      <p:ext uri="{BB962C8B-B14F-4D97-AF65-F5344CB8AC3E}">
        <p14:creationId xmlns:p14="http://schemas.microsoft.com/office/powerpoint/2010/main" val="154959549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8B8F4B4-5735-4AE7-9137-7E83802507AA}" type="slidenum">
              <a:rPr lang="en-US" altLang="ja-JP"/>
              <a:pPr/>
              <a:t>6</a:t>
            </a:fld>
            <a:endParaRPr lang="en-US" altLang="ja-JP"/>
          </a:p>
        </p:txBody>
      </p:sp>
      <p:sp>
        <p:nvSpPr>
          <p:cNvPr id="186370" name="Rectangle 2"/>
          <p:cNvSpPr>
            <a:spLocks noGrp="1" noRot="1" noChangeAspect="1" noChangeArrowheads="1" noTextEdit="1"/>
          </p:cNvSpPr>
          <p:nvPr>
            <p:ph type="sldImg"/>
          </p:nvPr>
        </p:nvSpPr>
        <p:spPr>
          <a:xfrm>
            <a:off x="515938" y="247650"/>
            <a:ext cx="5738812" cy="4303713"/>
          </a:xfrm>
          <a:ln/>
        </p:spPr>
      </p:sp>
      <p:sp>
        <p:nvSpPr>
          <p:cNvPr id="186371" name="Rectangle 3"/>
          <p:cNvSpPr>
            <a:spLocks noGrp="1" noChangeArrowheads="1"/>
          </p:cNvSpPr>
          <p:nvPr>
            <p:ph type="body" idx="1"/>
          </p:nvPr>
        </p:nvSpPr>
        <p:spPr/>
        <p:txBody>
          <a:bodyPr/>
          <a:lstStyle/>
          <a:p>
            <a:r>
              <a:rPr lang="ja-JP" altLang="en-US" dirty="0">
                <a:latin typeface="HGP創英角ｺﾞｼｯｸUB" panose="020B0900000000000000" pitchFamily="50" charset="-128"/>
                <a:ea typeface="HGP創英角ｺﾞｼｯｸUB" panose="020B0900000000000000" pitchFamily="50" charset="-128"/>
              </a:rPr>
              <a:t>実際の事故事例１</a:t>
            </a:r>
            <a:endParaRPr lang="en-US" altLang="ja-JP" dirty="0">
              <a:latin typeface="HGP創英角ｺﾞｼｯｸUB" panose="020B0900000000000000" pitchFamily="50" charset="-128"/>
              <a:ea typeface="HGP創英角ｺﾞｼｯｸUB" panose="020B0900000000000000" pitchFamily="50" charset="-128"/>
            </a:endParaRPr>
          </a:p>
          <a:p>
            <a:endParaRPr lang="en-US" altLang="ja-JP" dirty="0"/>
          </a:p>
          <a:p>
            <a:r>
              <a:rPr lang="ja-JP" altLang="en-US" dirty="0"/>
              <a:t>　ここから典型的な事故事例を示しながら、その防止策を説明する。</a:t>
            </a:r>
            <a:endParaRPr lang="en-US" altLang="ja-JP" dirty="0"/>
          </a:p>
          <a:p>
            <a:endParaRPr lang="en-US" altLang="ja-JP" dirty="0"/>
          </a:p>
          <a:p>
            <a:r>
              <a:rPr lang="ja-JP" altLang="en-US" dirty="0"/>
              <a:t>　本事例は回転刃が土盛りに当たったことによるキックバック</a:t>
            </a:r>
            <a:r>
              <a:rPr lang="en-US" altLang="ja-JP" dirty="0"/>
              <a:t>※</a:t>
            </a:r>
            <a:r>
              <a:rPr lang="ja-JP" altLang="en-US" dirty="0"/>
              <a:t>の事例である。</a:t>
            </a:r>
            <a:endParaRPr lang="en-US" altLang="ja-JP" dirty="0"/>
          </a:p>
          <a:p>
            <a:endParaRPr lang="en-US" altLang="ja-JP" dirty="0"/>
          </a:p>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dirty="0">
                <a:latin typeface="HGP創英角ｺﾞｼｯｸUB" panose="020B0900000000000000" pitchFamily="50" charset="-128"/>
                <a:ea typeface="HGP創英角ｺﾞｼｯｸUB" panose="020B0900000000000000" pitchFamily="50" charset="-128"/>
              </a:rPr>
              <a:t>※</a:t>
            </a:r>
            <a:r>
              <a:rPr kumimoji="1" lang="ja-JP" altLang="en-US" dirty="0">
                <a:latin typeface="HGP創英角ｺﾞｼｯｸUB" panose="020B0900000000000000" pitchFamily="50" charset="-128"/>
                <a:ea typeface="HGP創英角ｺﾞｼｯｸUB" panose="020B0900000000000000" pitchFamily="50" charset="-128"/>
              </a:rPr>
              <a:t>　キックバック：硬いものに高速回転する刈刃が当たり、刈払機全体が大きく跳ねること</a:t>
            </a:r>
          </a:p>
          <a:p>
            <a:endParaRPr lang="en-US" altLang="ja-JP" dirty="0"/>
          </a:p>
          <a:p>
            <a:endParaRPr lang="en-US" altLang="ja-JP" dirty="0"/>
          </a:p>
          <a:p>
            <a:endParaRPr lang="en-US" altLang="ja-JP" dirty="0"/>
          </a:p>
          <a:p>
            <a:endParaRPr lang="en-US" altLang="ja-JP" dirty="0"/>
          </a:p>
          <a:p>
            <a:endParaRPr lang="en-US" altLang="ja-JP" dirty="0"/>
          </a:p>
          <a:p>
            <a:endParaRPr lang="en-US" altLang="ja-JP" dirty="0"/>
          </a:p>
          <a:p>
            <a:endParaRPr lang="en-US" altLang="ja-JP" dirty="0"/>
          </a:p>
          <a:p>
            <a:endParaRPr lang="en-US" altLang="ja-JP" dirty="0"/>
          </a:p>
          <a:p>
            <a:endParaRPr lang="en-US" altLang="ja-JP" dirty="0"/>
          </a:p>
          <a:p>
            <a:endParaRPr lang="en-US" altLang="ja-JP" dirty="0"/>
          </a:p>
          <a:p>
            <a:endParaRPr lang="en-US" altLang="ja-JP" dirty="0"/>
          </a:p>
          <a:p>
            <a:endParaRPr lang="en-US" altLang="ja-JP" dirty="0"/>
          </a:p>
          <a:p>
            <a:r>
              <a:rPr kumimoji="1" lang="en-US" altLang="ja-JP" dirty="0">
                <a:latin typeface="HGP創英角ｺﾞｼｯｸUB" panose="020B0900000000000000" pitchFamily="50" charset="-128"/>
                <a:ea typeface="HGP創英角ｺﾞｼｯｸUB" panose="020B0900000000000000" pitchFamily="50" charset="-128"/>
              </a:rPr>
              <a:t>【</a:t>
            </a:r>
            <a:r>
              <a:rPr kumimoji="1" lang="ja-JP" altLang="en-US" dirty="0">
                <a:latin typeface="HGP創英角ｺﾞｼｯｸUB" panose="020B0900000000000000" pitchFamily="50" charset="-128"/>
                <a:ea typeface="HGP創英角ｺﾞｼｯｸUB" panose="020B0900000000000000" pitchFamily="50" charset="-128"/>
              </a:rPr>
              <a:t>３０</a:t>
            </a:r>
            <a:r>
              <a:rPr kumimoji="1" lang="en-US" altLang="ja-JP" dirty="0">
                <a:latin typeface="HGP創英角ｺﾞｼｯｸUB" panose="020B0900000000000000" pitchFamily="50" charset="-128"/>
                <a:ea typeface="HGP創英角ｺﾞｼｯｸUB" panose="020B0900000000000000" pitchFamily="50" charset="-128"/>
              </a:rPr>
              <a:t>】</a:t>
            </a:r>
            <a:endParaRPr lang="ja-JP" altLang="ja-JP" dirty="0"/>
          </a:p>
        </p:txBody>
      </p:sp>
    </p:spTree>
    <p:extLst>
      <p:ext uri="{BB962C8B-B14F-4D97-AF65-F5344CB8AC3E}">
        <p14:creationId xmlns:p14="http://schemas.microsoft.com/office/powerpoint/2010/main" val="208952148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8B8F4B4-5735-4AE7-9137-7E83802507AA}" type="slidenum">
              <a:rPr lang="en-US" altLang="ja-JP"/>
              <a:pPr/>
              <a:t>7</a:t>
            </a:fld>
            <a:endParaRPr lang="en-US" altLang="ja-JP"/>
          </a:p>
        </p:txBody>
      </p:sp>
      <p:sp>
        <p:nvSpPr>
          <p:cNvPr id="186370" name="Rectangle 2"/>
          <p:cNvSpPr>
            <a:spLocks noGrp="1" noRot="1" noChangeAspect="1" noChangeArrowheads="1" noTextEdit="1"/>
          </p:cNvSpPr>
          <p:nvPr>
            <p:ph type="sldImg"/>
          </p:nvPr>
        </p:nvSpPr>
        <p:spPr>
          <a:xfrm>
            <a:off x="515938" y="247650"/>
            <a:ext cx="5738812" cy="4303713"/>
          </a:xfrm>
          <a:ln/>
        </p:spPr>
      </p:sp>
      <p:sp>
        <p:nvSpPr>
          <p:cNvPr id="186371" name="Rectangle 3"/>
          <p:cNvSpPr>
            <a:spLocks noGrp="1" noChangeArrowheads="1"/>
          </p:cNvSpPr>
          <p:nvPr>
            <p:ph type="body" idx="1"/>
          </p:nvPr>
        </p:nvSpPr>
        <p:spPr>
          <a:xfrm>
            <a:off x="529257" y="4551363"/>
            <a:ext cx="5930919" cy="5269531"/>
          </a:xfrm>
        </p:spPr>
        <p:txBody>
          <a:bodyPr/>
          <a:lstStyle/>
          <a:p>
            <a:r>
              <a:rPr kumimoji="1" lang="ja-JP" altLang="en-US" sz="1200" dirty="0">
                <a:latin typeface="HGP創英角ｺﾞｼｯｸUB" panose="020B0900000000000000" pitchFamily="50" charset="-128"/>
                <a:ea typeface="HGP創英角ｺﾞｼｯｸUB" panose="020B0900000000000000" pitchFamily="50" charset="-128"/>
              </a:rPr>
              <a:t>実際の事故事例１　要因</a:t>
            </a:r>
            <a:endParaRPr kumimoji="1" lang="en-US" altLang="ja-JP" sz="1100" dirty="0"/>
          </a:p>
          <a:p>
            <a:r>
              <a:rPr kumimoji="1" lang="ja-JP" altLang="en-US" sz="1100" dirty="0"/>
              <a:t>　本事例は、キックバックにより回転刃が自分の靴を突き破り、足指粉砕骨折の大ケガを負ったもの。</a:t>
            </a:r>
            <a:endParaRPr kumimoji="1" lang="en-US" altLang="ja-JP" sz="1100" dirty="0"/>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100" dirty="0"/>
              <a:t>　</a:t>
            </a:r>
            <a:r>
              <a:rPr lang="ja-JP" altLang="en-US" sz="1100" dirty="0"/>
              <a:t>本スライド中（発生前）と記載されている項目は、いずれも「ついうっかり」起こしてしまったことではなく、事前に対策をしていれば事故を防げたと考えられる項目である。次のように対策をする。</a:t>
            </a:r>
            <a:endParaRPr lang="en-US" altLang="ja-JP" sz="1100" dirty="0"/>
          </a:p>
          <a:p>
            <a:r>
              <a:rPr kumimoji="1" lang="en-US" altLang="ja-JP" sz="1100" dirty="0"/>
              <a:t>【</a:t>
            </a:r>
            <a:r>
              <a:rPr kumimoji="1" lang="ja-JP" altLang="en-US" sz="1100" dirty="0"/>
              <a:t>機械や器具</a:t>
            </a:r>
            <a:r>
              <a:rPr kumimoji="1" lang="en-US" altLang="ja-JP" sz="1100" dirty="0"/>
              <a:t>】</a:t>
            </a:r>
          </a:p>
          <a:p>
            <a:r>
              <a:rPr kumimoji="1" lang="ja-JP" altLang="en-US" sz="1100" dirty="0"/>
              <a:t>･防護カバーを外していた：飛散物防護カバーはキックバック防止・人体の保護が目的ではないが、それでも付いていれば被害が軽減された可能性がある。</a:t>
            </a:r>
            <a:endParaRPr kumimoji="1" lang="en-US" altLang="ja-JP" sz="1100" dirty="0"/>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100" dirty="0"/>
              <a:t>・背負式</a:t>
            </a:r>
            <a:r>
              <a:rPr kumimoji="1" lang="en-US" altLang="ja-JP" sz="1100" dirty="0"/>
              <a:t>※</a:t>
            </a:r>
            <a:r>
              <a:rPr kumimoji="1" lang="ja-JP" altLang="en-US" sz="1100" dirty="0"/>
              <a:t>だった：盛り土が多いなどキックバックを起こしやすいところでは、相対的に起こしにくい肩掛式を用いる。</a:t>
            </a:r>
            <a:endParaRPr kumimoji="1" lang="en-US" altLang="ja-JP" sz="1100" dirty="0"/>
          </a:p>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100" dirty="0"/>
              <a:t>【</a:t>
            </a:r>
            <a:r>
              <a:rPr kumimoji="1" lang="ja-JP" altLang="en-US" sz="1100" dirty="0"/>
              <a:t>事故現場の環境</a:t>
            </a:r>
            <a:r>
              <a:rPr kumimoji="1" lang="en-US" altLang="ja-JP" sz="1100" dirty="0"/>
              <a:t>】</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100" dirty="0"/>
              <a:t>・土盛りに目印がなかった：キックバックの原因となるようなものは、出来れば除去するか、それが難しければポール等で目印をする。</a:t>
            </a:r>
            <a:endParaRPr kumimoji="1" lang="en-US" altLang="ja-JP" sz="1100" dirty="0"/>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100" dirty="0"/>
              <a:t>・風が強く、寒い日だった：防寒具を整えることはもとより、環境により作業を中止する勇気も必要。事故経験者は「○○だったあのときはやめておけばよかった」と語ることが多い。</a:t>
            </a:r>
            <a:endParaRPr kumimoji="1" lang="en-US" altLang="ja-JP" sz="1100" dirty="0"/>
          </a:p>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100" dirty="0"/>
              <a:t>【</a:t>
            </a:r>
            <a:r>
              <a:rPr kumimoji="1" lang="ja-JP" altLang="en-US" sz="1100" dirty="0"/>
              <a:t>作業・管理</a:t>
            </a:r>
            <a:r>
              <a:rPr kumimoji="1" lang="en-US" altLang="ja-JP" sz="1100" dirty="0"/>
              <a:t>】</a:t>
            </a:r>
          </a:p>
          <a:p>
            <a:pPr>
              <a:defRPr/>
            </a:pPr>
            <a:r>
              <a:rPr kumimoji="1" lang="ja-JP" altLang="en-US" sz="1100" dirty="0"/>
              <a:t>・安全装備の不徹底：鉄板等の入った安全靴であれば、突き破られなかった可能性が高い。</a:t>
            </a:r>
            <a:endParaRPr kumimoji="1" lang="en-US" altLang="ja-JP" sz="1100" dirty="0"/>
          </a:p>
          <a:p>
            <a:pPr>
              <a:defRPr/>
            </a:pPr>
            <a:r>
              <a:rPr kumimoji="1" lang="ja-JP" altLang="en-US" sz="1100" dirty="0"/>
              <a:t>　これに加え、キックバックを起こしやすいような箇所ではナイロンコード刃を用いることも必要。</a:t>
            </a:r>
            <a:endParaRPr kumimoji="1" lang="en-US" altLang="ja-JP" sz="1100" dirty="0"/>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100" dirty="0"/>
              <a:t>・周囲からの周知の不足：刈刃の上側</a:t>
            </a:r>
            <a:r>
              <a:rPr kumimoji="1" lang="en-US" altLang="ja-JP" sz="1100" dirty="0"/>
              <a:t>1</a:t>
            </a:r>
            <a:r>
              <a:rPr kumimoji="1" lang="ja-JP" altLang="en-US" sz="1100" dirty="0"/>
              <a:t>／</a:t>
            </a:r>
            <a:r>
              <a:rPr kumimoji="1" lang="en-US" altLang="ja-JP" sz="1100" dirty="0"/>
              <a:t>3</a:t>
            </a:r>
            <a:r>
              <a:rPr kumimoji="1" lang="ja-JP" altLang="en-US" sz="1100" dirty="0"/>
              <a:t>のみを用いるという正しい使い方をしていれば、キックバックで刃が自分に飛んでくることはない（１１ページ参照）。刈払機使用者全てにそのような知識を得る機会を設定する必要。</a:t>
            </a:r>
            <a:endParaRPr kumimoji="1" lang="en-US" altLang="ja-JP" sz="1100" dirty="0"/>
          </a:p>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100" dirty="0"/>
              <a:t>【</a:t>
            </a:r>
            <a:r>
              <a:rPr kumimoji="1" lang="ja-JP" altLang="en-US" sz="1100" dirty="0"/>
              <a:t>人</a:t>
            </a:r>
            <a:r>
              <a:rPr kumimoji="1" lang="en-US" altLang="ja-JP" sz="1100" dirty="0"/>
              <a:t>】</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100" dirty="0"/>
              <a:t>・正しい作業方法を知らなかった：上記</a:t>
            </a:r>
            <a:r>
              <a:rPr kumimoji="1" lang="en-US" altLang="ja-JP" sz="1100" dirty="0"/>
              <a:t>【</a:t>
            </a:r>
            <a:r>
              <a:rPr kumimoji="1" lang="ja-JP" altLang="en-US" sz="1100" dirty="0"/>
              <a:t>作業・管理</a:t>
            </a:r>
            <a:r>
              <a:rPr kumimoji="1" lang="en-US" altLang="ja-JP" sz="1100" dirty="0"/>
              <a:t>】</a:t>
            </a:r>
            <a:r>
              <a:rPr kumimoji="1" lang="ja-JP" altLang="en-US" sz="1100" dirty="0"/>
              <a:t>２項目目のようなことの知識を得る。</a:t>
            </a:r>
            <a:endParaRPr kumimoji="1" lang="en-US" altLang="ja-JP" sz="1100" dirty="0"/>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100" dirty="0"/>
              <a:t>・安全靴を履いていなかった：上記</a:t>
            </a:r>
            <a:r>
              <a:rPr kumimoji="1" lang="en-US" altLang="ja-JP" sz="1100" dirty="0"/>
              <a:t>【</a:t>
            </a:r>
            <a:r>
              <a:rPr kumimoji="1" lang="ja-JP" altLang="en-US" sz="1100" dirty="0"/>
              <a:t>作業・管理</a:t>
            </a:r>
            <a:r>
              <a:rPr kumimoji="1" lang="en-US" altLang="ja-JP" sz="1100" dirty="0"/>
              <a:t>】</a:t>
            </a:r>
            <a:r>
              <a:rPr kumimoji="1" lang="ja-JP" altLang="en-US" sz="1100" dirty="0"/>
              <a:t>１項目目のようなことの知識を得る。</a:t>
            </a:r>
            <a:endParaRPr kumimoji="1" lang="en-US" altLang="ja-JP" sz="1100" dirty="0"/>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100" dirty="0"/>
              <a:t>・寒さで頭がぼうっとしており、判断力が鈍っていた：そのような自分の状況を認識できるよう心がけるとともに、上記</a:t>
            </a:r>
            <a:r>
              <a:rPr kumimoji="1" lang="en-US" altLang="ja-JP" sz="1100" dirty="0"/>
              <a:t>【</a:t>
            </a:r>
            <a:r>
              <a:rPr kumimoji="1" lang="ja-JP" altLang="en-US" sz="1100" dirty="0"/>
              <a:t>事故現場の環境</a:t>
            </a:r>
            <a:r>
              <a:rPr kumimoji="1" lang="en-US" altLang="ja-JP" sz="1100" dirty="0"/>
              <a:t>】</a:t>
            </a:r>
            <a:r>
              <a:rPr kumimoji="1" lang="ja-JP" altLang="en-US" sz="1100" dirty="0"/>
              <a:t>２項目目のような対応を取る。</a:t>
            </a:r>
            <a:endParaRPr kumimoji="1" lang="en-US" altLang="ja-JP" sz="1050" dirty="0">
              <a:latin typeface="HGP創英角ｺﾞｼｯｸUB" panose="020B0900000000000000" pitchFamily="50" charset="-128"/>
              <a:ea typeface="HGP創英角ｺﾞｼｯｸUB" panose="020B0900000000000000" pitchFamily="50" charset="-128"/>
            </a:endParaRPr>
          </a:p>
          <a:p>
            <a:r>
              <a:rPr kumimoji="1" lang="en-US" altLang="ja-JP" sz="1100" dirty="0">
                <a:latin typeface="HGP創英角ｺﾞｼｯｸUB" panose="020B0900000000000000" pitchFamily="50" charset="-128"/>
                <a:ea typeface="HGP創英角ｺﾞｼｯｸUB" panose="020B0900000000000000" pitchFamily="50" charset="-128"/>
              </a:rPr>
              <a:t>※</a:t>
            </a:r>
            <a:r>
              <a:rPr kumimoji="1" lang="ja-JP" altLang="en-US" sz="1100" dirty="0">
                <a:latin typeface="HGP創英角ｺﾞｼｯｸUB" panose="020B0900000000000000" pitchFamily="50" charset="-128"/>
                <a:ea typeface="HGP創英角ｺﾞｼｯｸUB" panose="020B0900000000000000" pitchFamily="50" charset="-128"/>
              </a:rPr>
              <a:t>背負式：刈払機は主幹後部にエンジンが固定されている「肩掛式」と、エンジンを背中に背負う本事例の「背負式」がある。背負式は刈刃部分をより自由に動かしやすいというメリットがあるが、その分キックバックを起こしやすい。</a:t>
            </a:r>
            <a:endParaRPr kumimoji="1" lang="en-US" altLang="ja-JP" sz="1100" dirty="0">
              <a:latin typeface="HGP創英角ｺﾞｼｯｸUB" panose="020B0900000000000000" pitchFamily="50" charset="-128"/>
              <a:ea typeface="HGP創英角ｺﾞｼｯｸUB" panose="020B0900000000000000" pitchFamily="50" charset="-128"/>
            </a:endParaRPr>
          </a:p>
          <a:p>
            <a:endParaRPr lang="en-US" altLang="ja-JP" dirty="0">
              <a:latin typeface="HGP創英角ｺﾞｼｯｸUB" panose="020B0900000000000000" pitchFamily="50" charset="-128"/>
              <a:ea typeface="HGP創英角ｺﾞｼｯｸUB" panose="020B0900000000000000" pitchFamily="50" charset="-128"/>
            </a:endParaRPr>
          </a:p>
          <a:p>
            <a:r>
              <a:rPr kumimoji="1" lang="en-US" altLang="ja-JP" dirty="0">
                <a:latin typeface="HGP創英角ｺﾞｼｯｸUB" panose="020B0900000000000000" pitchFamily="50" charset="-128"/>
                <a:ea typeface="HGP創英角ｺﾞｼｯｸUB" panose="020B0900000000000000" pitchFamily="50" charset="-128"/>
              </a:rPr>
              <a:t>【</a:t>
            </a:r>
            <a:r>
              <a:rPr kumimoji="1" lang="ja-JP" altLang="en-US" dirty="0">
                <a:latin typeface="HGP創英角ｺﾞｼｯｸUB" panose="020B0900000000000000" pitchFamily="50" charset="-128"/>
                <a:ea typeface="HGP創英角ｺﾞｼｯｸUB" panose="020B0900000000000000" pitchFamily="50" charset="-128"/>
              </a:rPr>
              <a:t>３０</a:t>
            </a:r>
            <a:r>
              <a:rPr kumimoji="1" lang="en-US" altLang="ja-JP" dirty="0">
                <a:latin typeface="HGP創英角ｺﾞｼｯｸUB" panose="020B0900000000000000" pitchFamily="50" charset="-128"/>
                <a:ea typeface="HGP創英角ｺﾞｼｯｸUB" panose="020B0900000000000000" pitchFamily="50" charset="-128"/>
              </a:rPr>
              <a:t>】</a:t>
            </a:r>
          </a:p>
          <a:p>
            <a:endParaRPr lang="ja-JP" altLang="ja-JP" dirty="0"/>
          </a:p>
        </p:txBody>
      </p:sp>
    </p:spTree>
    <p:extLst>
      <p:ext uri="{BB962C8B-B14F-4D97-AF65-F5344CB8AC3E}">
        <p14:creationId xmlns:p14="http://schemas.microsoft.com/office/powerpoint/2010/main" val="368817025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8B8F4B4-5735-4AE7-9137-7E83802507AA}" type="slidenum">
              <a:rPr lang="en-US" altLang="ja-JP"/>
              <a:pPr/>
              <a:t>8</a:t>
            </a:fld>
            <a:endParaRPr lang="en-US" altLang="ja-JP"/>
          </a:p>
        </p:txBody>
      </p:sp>
      <p:sp>
        <p:nvSpPr>
          <p:cNvPr id="186370" name="Rectangle 2"/>
          <p:cNvSpPr>
            <a:spLocks noGrp="1" noRot="1" noChangeAspect="1" noChangeArrowheads="1" noTextEdit="1"/>
          </p:cNvSpPr>
          <p:nvPr>
            <p:ph type="sldImg"/>
          </p:nvPr>
        </p:nvSpPr>
        <p:spPr>
          <a:xfrm>
            <a:off x="515938" y="247650"/>
            <a:ext cx="5738812" cy="4303713"/>
          </a:xfrm>
          <a:ln/>
        </p:spPr>
      </p:sp>
      <p:sp>
        <p:nvSpPr>
          <p:cNvPr id="186371" name="Rectangle 3"/>
          <p:cNvSpPr>
            <a:spLocks noGrp="1" noChangeArrowheads="1"/>
          </p:cNvSpPr>
          <p:nvPr>
            <p:ph type="body" idx="1"/>
          </p:nvPr>
        </p:nvSpPr>
        <p:spPr/>
        <p:txBody>
          <a:bodyPr/>
          <a:lstStyle/>
          <a:p>
            <a:r>
              <a:rPr lang="ja-JP" altLang="en-US" dirty="0">
                <a:latin typeface="HGP創英角ｺﾞｼｯｸUB" panose="020B0900000000000000" pitchFamily="50" charset="-128"/>
                <a:ea typeface="HGP創英角ｺﾞｼｯｸUB" panose="020B0900000000000000" pitchFamily="50" charset="-128"/>
              </a:rPr>
              <a:t>事例１の対策</a:t>
            </a:r>
            <a:endParaRPr lang="en-US" altLang="ja-JP" dirty="0">
              <a:latin typeface="HGP創英角ｺﾞｼｯｸUB" panose="020B0900000000000000" pitchFamily="50" charset="-128"/>
              <a:ea typeface="HGP創英角ｺﾞｼｯｸUB" panose="020B0900000000000000" pitchFamily="50" charset="-128"/>
            </a:endParaRPr>
          </a:p>
          <a:p>
            <a:endParaRPr lang="en-US" altLang="ja-JP" dirty="0"/>
          </a:p>
          <a:p>
            <a:r>
              <a:rPr lang="ja-JP" altLang="en-US" dirty="0"/>
              <a:t>　本文にあるように、障害物の多いところでは面倒がらずに刈刃を替え（あるいは複数の刈払機を使い分け）、ナイロンコードを用いるようにする。ただし跳ね石等はチップソーよりむしろ多いことを知っておく必要がある。</a:t>
            </a:r>
            <a:endParaRPr lang="en-US" altLang="ja-JP" dirty="0"/>
          </a:p>
          <a:p>
            <a:endParaRPr lang="en-US" altLang="ja-JP" dirty="0"/>
          </a:p>
          <a:p>
            <a:endParaRPr lang="en-US" altLang="ja-JP" dirty="0"/>
          </a:p>
          <a:p>
            <a:endParaRPr lang="en-US" altLang="ja-JP" dirty="0"/>
          </a:p>
          <a:p>
            <a:endParaRPr lang="en-US" altLang="ja-JP" dirty="0"/>
          </a:p>
          <a:p>
            <a:endParaRPr lang="en-US" altLang="ja-JP" dirty="0"/>
          </a:p>
          <a:p>
            <a:endParaRPr lang="en-US" altLang="ja-JP" dirty="0"/>
          </a:p>
          <a:p>
            <a:endParaRPr lang="en-US" altLang="ja-JP" dirty="0"/>
          </a:p>
          <a:p>
            <a:endParaRPr lang="en-US" altLang="ja-JP" dirty="0"/>
          </a:p>
          <a:p>
            <a:endParaRPr lang="en-US" altLang="ja-JP" dirty="0"/>
          </a:p>
          <a:p>
            <a:endParaRPr lang="en-US" altLang="ja-JP" dirty="0"/>
          </a:p>
          <a:p>
            <a:endParaRPr lang="en-US" altLang="ja-JP" dirty="0"/>
          </a:p>
          <a:p>
            <a:endParaRPr lang="en-US" altLang="ja-JP" dirty="0"/>
          </a:p>
          <a:p>
            <a:endParaRPr lang="en-US" altLang="ja-JP" dirty="0"/>
          </a:p>
          <a:p>
            <a:endParaRPr lang="en-US" altLang="ja-JP" dirty="0"/>
          </a:p>
          <a:p>
            <a:endParaRPr lang="en-US" altLang="ja-JP" dirty="0"/>
          </a:p>
          <a:p>
            <a:endParaRPr lang="en-US" altLang="ja-JP" dirty="0"/>
          </a:p>
          <a:p>
            <a:r>
              <a:rPr kumimoji="1" lang="en-US" altLang="ja-JP" dirty="0">
                <a:latin typeface="HGP創英角ｺﾞｼｯｸUB" panose="020B0900000000000000" pitchFamily="50" charset="-128"/>
                <a:ea typeface="HGP創英角ｺﾞｼｯｸUB" panose="020B0900000000000000" pitchFamily="50" charset="-128"/>
              </a:rPr>
              <a:t>【</a:t>
            </a:r>
            <a:r>
              <a:rPr kumimoji="1" lang="ja-JP" altLang="en-US" dirty="0">
                <a:latin typeface="HGP創英角ｺﾞｼｯｸUB" panose="020B0900000000000000" pitchFamily="50" charset="-128"/>
                <a:ea typeface="HGP創英角ｺﾞｼｯｸUB" panose="020B0900000000000000" pitchFamily="50" charset="-128"/>
              </a:rPr>
              <a:t>３０</a:t>
            </a:r>
            <a:r>
              <a:rPr kumimoji="1" lang="en-US" altLang="ja-JP" dirty="0">
                <a:latin typeface="HGP創英角ｺﾞｼｯｸUB" panose="020B0900000000000000" pitchFamily="50" charset="-128"/>
                <a:ea typeface="HGP創英角ｺﾞｼｯｸUB" panose="020B0900000000000000" pitchFamily="50" charset="-128"/>
              </a:rPr>
              <a:t>】</a:t>
            </a:r>
            <a:endParaRPr lang="ja-JP" altLang="ja-JP" dirty="0"/>
          </a:p>
        </p:txBody>
      </p:sp>
    </p:spTree>
    <p:extLst>
      <p:ext uri="{BB962C8B-B14F-4D97-AF65-F5344CB8AC3E}">
        <p14:creationId xmlns:p14="http://schemas.microsoft.com/office/powerpoint/2010/main" val="182463715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7" name="四角形: 角を丸くする 6">
            <a:extLst>
              <a:ext uri="{FF2B5EF4-FFF2-40B4-BE49-F238E27FC236}">
                <a16:creationId xmlns:a16="http://schemas.microsoft.com/office/drawing/2014/main" id="{C56C3D52-7237-4FA4-9E04-AD0279208B0D}"/>
              </a:ext>
            </a:extLst>
          </p:cNvPr>
          <p:cNvSpPr/>
          <p:nvPr userDrawn="1"/>
        </p:nvSpPr>
        <p:spPr>
          <a:xfrm flipH="1" flipV="1">
            <a:off x="8515350" y="6405998"/>
            <a:ext cx="394636" cy="26583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 name="Title 1"/>
          <p:cNvSpPr>
            <a:spLocks noGrp="1"/>
          </p:cNvSpPr>
          <p:nvPr>
            <p:ph type="ctrTitle"/>
          </p:nvPr>
        </p:nvSpPr>
        <p:spPr>
          <a:xfrm>
            <a:off x="685800" y="1122363"/>
            <a:ext cx="7772400" cy="2387600"/>
          </a:xfrm>
        </p:spPr>
        <p:txBody>
          <a:bodyPr anchor="b"/>
          <a:lstStyle>
            <a:lvl1pPr algn="ctr">
              <a:defRPr sz="6000"/>
            </a:lvl1pPr>
          </a:lstStyle>
          <a:p>
            <a:r>
              <a:rPr lang="ja-JP" altLang="en-US"/>
              <a:t>マスター タイトルの書式設定</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ja-JP" altLang="en-US"/>
              <a:t>マスター サブタイトルの書式設定</a:t>
            </a:r>
            <a:endParaRPr lang="en-US" dirty="0"/>
          </a:p>
        </p:txBody>
      </p:sp>
      <p:sp>
        <p:nvSpPr>
          <p:cNvPr id="4" name="Date Placeholder 3"/>
          <p:cNvSpPr>
            <a:spLocks noGrp="1"/>
          </p:cNvSpPr>
          <p:nvPr>
            <p:ph type="dt" sz="half" idx="10"/>
          </p:nvPr>
        </p:nvSpPr>
        <p:spPr/>
        <p:txBody>
          <a:bodyPr/>
          <a:lstStyle/>
          <a:p>
            <a:fld id="{FA713C30-A9F9-4AE5-85C8-12EEDE7C5885}" type="datetime1">
              <a:rPr kumimoji="1" lang="ja-JP" altLang="en-US" smtClean="0"/>
              <a:t>2023/6/16</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a:xfrm>
            <a:off x="6852585" y="6351924"/>
            <a:ext cx="2090447" cy="365125"/>
          </a:xfrm>
        </p:spPr>
        <p:txBody>
          <a:bodyPr/>
          <a:lstStyle>
            <a:lvl1pPr>
              <a:defRPr sz="2000">
                <a:solidFill>
                  <a:schemeClr val="bg1">
                    <a:lumMod val="95000"/>
                  </a:schemeClr>
                </a:solidFill>
              </a:defRPr>
            </a:lvl1pPr>
          </a:lstStyle>
          <a:p>
            <a:fld id="{7CDA0E17-1C9E-4849-95CE-BCC8B3B85E09}" type="slidenum">
              <a:rPr kumimoji="1" lang="ja-JP" altLang="en-US" smtClean="0"/>
              <a:pPr/>
              <a:t>‹#›</a:t>
            </a:fld>
            <a:endParaRPr kumimoji="1" lang="ja-JP" altLang="en-US" dirty="0"/>
          </a:p>
        </p:txBody>
      </p:sp>
    </p:spTree>
    <p:extLst>
      <p:ext uri="{BB962C8B-B14F-4D97-AF65-F5344CB8AC3E}">
        <p14:creationId xmlns:p14="http://schemas.microsoft.com/office/powerpoint/2010/main" val="86021363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ja-JP" altLang="en-US"/>
              <a:t>マスター タイトルの書式設定</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60BC8704-A42D-48FC-B847-672105903385}" type="datetime1">
              <a:rPr kumimoji="1" lang="ja-JP" altLang="en-US" smtClean="0"/>
              <a:t>2023/6/16</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7CDA0E17-1C9E-4849-95CE-BCC8B3B85E09}" type="slidenum">
              <a:rPr kumimoji="1" lang="ja-JP" altLang="en-US" smtClean="0"/>
              <a:t>‹#›</a:t>
            </a:fld>
            <a:endParaRPr kumimoji="1" lang="ja-JP" altLang="en-US"/>
          </a:p>
        </p:txBody>
      </p:sp>
    </p:spTree>
    <p:extLst>
      <p:ext uri="{BB962C8B-B14F-4D97-AF65-F5344CB8AC3E}">
        <p14:creationId xmlns:p14="http://schemas.microsoft.com/office/powerpoint/2010/main" val="243788473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ja-JP" altLang="en-US"/>
              <a:t>マスター タイトルの書式設定</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ja-JP" altLang="en-US"/>
              <a:t>アイコンをクリックして図を追加</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B855350B-4DAC-4F27-91ED-1837A493CF23}" type="datetime1">
              <a:rPr kumimoji="1" lang="ja-JP" altLang="en-US" smtClean="0"/>
              <a:t>2023/6/16</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7CDA0E17-1C9E-4849-95CE-BCC8B3B85E09}" type="slidenum">
              <a:rPr kumimoji="1" lang="ja-JP" altLang="en-US" smtClean="0"/>
              <a:t>‹#›</a:t>
            </a:fld>
            <a:endParaRPr kumimoji="1" lang="ja-JP" altLang="en-US"/>
          </a:p>
        </p:txBody>
      </p:sp>
    </p:spTree>
    <p:extLst>
      <p:ext uri="{BB962C8B-B14F-4D97-AF65-F5344CB8AC3E}">
        <p14:creationId xmlns:p14="http://schemas.microsoft.com/office/powerpoint/2010/main" val="72645326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Vertical Text Placeholder 2"/>
          <p:cNvSpPr>
            <a:spLocks noGrp="1"/>
          </p:cNvSpPr>
          <p:nvPr>
            <p:ph type="body" orient="vert" idx="1"/>
          </p:nvPr>
        </p:nvSpPr>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19EC5EA6-2ED0-4E5A-8E03-CA0C0EFDB777}" type="datetime1">
              <a:rPr kumimoji="1" lang="ja-JP" altLang="en-US" smtClean="0"/>
              <a:t>2023/6/16</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7CDA0E17-1C9E-4849-95CE-BCC8B3B85E09}" type="slidenum">
              <a:rPr kumimoji="1" lang="ja-JP" altLang="en-US" smtClean="0"/>
              <a:t>‹#›</a:t>
            </a:fld>
            <a:endParaRPr kumimoji="1" lang="ja-JP" altLang="en-US"/>
          </a:p>
        </p:txBody>
      </p:sp>
    </p:spTree>
    <p:extLst>
      <p:ext uri="{BB962C8B-B14F-4D97-AF65-F5344CB8AC3E}">
        <p14:creationId xmlns:p14="http://schemas.microsoft.com/office/powerpoint/2010/main" val="262948757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ja-JP" altLang="en-US"/>
              <a:t>マスター タイトルの書式設定</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9A76A993-E37D-4F8D-B8E8-12BB7CA97CA5}" type="datetime1">
              <a:rPr kumimoji="1" lang="ja-JP" altLang="en-US" smtClean="0"/>
              <a:t>2023/6/16</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7CDA0E17-1C9E-4849-95CE-BCC8B3B85E09}" type="slidenum">
              <a:rPr kumimoji="1" lang="ja-JP" altLang="en-US" smtClean="0"/>
              <a:t>‹#›</a:t>
            </a:fld>
            <a:endParaRPr kumimoji="1" lang="ja-JP" altLang="en-US"/>
          </a:p>
        </p:txBody>
      </p:sp>
    </p:spTree>
    <p:extLst>
      <p:ext uri="{BB962C8B-B14F-4D97-AF65-F5344CB8AC3E}">
        <p14:creationId xmlns:p14="http://schemas.microsoft.com/office/powerpoint/2010/main" val="107719171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タイトルとコンテンツ">
    <p:spTree>
      <p:nvGrpSpPr>
        <p:cNvPr id="1" name=""/>
        <p:cNvGrpSpPr/>
        <p:nvPr/>
      </p:nvGrpSpPr>
      <p:grpSpPr>
        <a:xfrm>
          <a:off x="0" y="0"/>
          <a:ext cx="0" cy="0"/>
          <a:chOff x="0" y="0"/>
          <a:chExt cx="0" cy="0"/>
        </a:xfrm>
      </p:grpSpPr>
      <p:sp>
        <p:nvSpPr>
          <p:cNvPr id="7" name="スライド番号プレースホルダー 5">
            <a:extLst>
              <a:ext uri="{FF2B5EF4-FFF2-40B4-BE49-F238E27FC236}">
                <a16:creationId xmlns:a16="http://schemas.microsoft.com/office/drawing/2014/main" id="{3B3C810A-4C6F-42BC-A11B-21AF470B5C38}"/>
              </a:ext>
            </a:extLst>
          </p:cNvPr>
          <p:cNvSpPr txBox="1">
            <a:spLocks/>
          </p:cNvSpPr>
          <p:nvPr userDrawn="1"/>
        </p:nvSpPr>
        <p:spPr>
          <a:xfrm>
            <a:off x="6050281" y="6382225"/>
            <a:ext cx="3001898" cy="365125"/>
          </a:xfrm>
          <a:prstGeom prst="rect">
            <a:avLst/>
          </a:prstGeom>
          <a:ln>
            <a:noFill/>
          </a:ln>
        </p:spPr>
        <p:txBody>
          <a:bodyPr vert="horz" lIns="91440" tIns="45720" rIns="91440" bIns="45720" rtlCol="0" anchor="ct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272C53D3-970A-42D4-AB58-FB9ECE84B224}" type="slidenum">
              <a:rPr kumimoji="1" lang="ja-JP" altLang="en-US" sz="2000" smtClean="0">
                <a:solidFill>
                  <a:schemeClr val="tx1"/>
                </a:solidFill>
              </a:rPr>
              <a:pPr/>
              <a:t>‹#›</a:t>
            </a:fld>
            <a:endParaRPr kumimoji="1" lang="ja-JP" altLang="en-US" sz="2000" dirty="0">
              <a:solidFill>
                <a:schemeClr val="tx1"/>
              </a:solidFill>
            </a:endParaRPr>
          </a:p>
        </p:txBody>
      </p:sp>
    </p:spTree>
    <p:extLst>
      <p:ext uri="{BB962C8B-B14F-4D97-AF65-F5344CB8AC3E}">
        <p14:creationId xmlns:p14="http://schemas.microsoft.com/office/powerpoint/2010/main" val="111488941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598B41F3-8372-A146-E835-6A60E35CD472}"/>
              </a:ext>
            </a:extLst>
          </p:cNvPr>
          <p:cNvSpPr>
            <a:spLocks noGrp="1"/>
          </p:cNvSpPr>
          <p:nvPr>
            <p:ph type="ctrTitle"/>
          </p:nvPr>
        </p:nvSpPr>
        <p:spPr>
          <a:xfrm>
            <a:off x="1143000" y="1122363"/>
            <a:ext cx="6858000" cy="2387600"/>
          </a:xfrm>
        </p:spPr>
        <p:txBody>
          <a:bodyPr anchor="b"/>
          <a:lstStyle>
            <a:lvl1pPr algn="ctr">
              <a:defRPr sz="6000"/>
            </a:lvl1pPr>
          </a:lstStyle>
          <a:p>
            <a:r>
              <a:rPr kumimoji="1" lang="ja-JP" altLang="en-US"/>
              <a:t>マスター タイトルの書式設定</a:t>
            </a:r>
          </a:p>
        </p:txBody>
      </p:sp>
      <p:sp>
        <p:nvSpPr>
          <p:cNvPr id="3" name="字幕 2">
            <a:extLst>
              <a:ext uri="{FF2B5EF4-FFF2-40B4-BE49-F238E27FC236}">
                <a16:creationId xmlns:a16="http://schemas.microsoft.com/office/drawing/2014/main" id="{E9CA9151-FFC7-0098-8F4F-0B56ECC35462}"/>
              </a:ext>
            </a:extLst>
          </p:cNvPr>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kumimoji="1" lang="ja-JP" altLang="en-US"/>
              <a:t>マスター サブタイトルの書式設定</a:t>
            </a:r>
          </a:p>
        </p:txBody>
      </p:sp>
      <p:sp>
        <p:nvSpPr>
          <p:cNvPr id="4" name="日付プレースホルダー 3">
            <a:extLst>
              <a:ext uri="{FF2B5EF4-FFF2-40B4-BE49-F238E27FC236}">
                <a16:creationId xmlns:a16="http://schemas.microsoft.com/office/drawing/2014/main" id="{9F495C92-58D0-98B3-61B6-2EA47BB4447B}"/>
              </a:ext>
            </a:extLst>
          </p:cNvPr>
          <p:cNvSpPr>
            <a:spLocks noGrp="1"/>
          </p:cNvSpPr>
          <p:nvPr>
            <p:ph type="dt" sz="half" idx="10"/>
          </p:nvPr>
        </p:nvSpPr>
        <p:spPr/>
        <p:txBody>
          <a:bodyPr/>
          <a:lstStyle/>
          <a:p>
            <a:fld id="{FA2D3F90-69AB-4277-BD99-66F9758B92C8}" type="datetimeFigureOut">
              <a:rPr kumimoji="1" lang="ja-JP" altLang="en-US" smtClean="0"/>
              <a:t>2023/6/16</a:t>
            </a:fld>
            <a:endParaRPr kumimoji="1" lang="ja-JP" altLang="en-US"/>
          </a:p>
        </p:txBody>
      </p:sp>
      <p:sp>
        <p:nvSpPr>
          <p:cNvPr id="5" name="フッター プレースホルダー 4">
            <a:extLst>
              <a:ext uri="{FF2B5EF4-FFF2-40B4-BE49-F238E27FC236}">
                <a16:creationId xmlns:a16="http://schemas.microsoft.com/office/drawing/2014/main" id="{2DAB4FC6-9C68-C218-E43F-9FD4F091075E}"/>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ABDC10B1-40EE-245D-87D6-EF02A5013C36}"/>
              </a:ext>
            </a:extLst>
          </p:cNvPr>
          <p:cNvSpPr>
            <a:spLocks noGrp="1"/>
          </p:cNvSpPr>
          <p:nvPr>
            <p:ph type="sldNum" sz="quarter" idx="12"/>
          </p:nvPr>
        </p:nvSpPr>
        <p:spPr/>
        <p:txBody>
          <a:bodyPr/>
          <a:lstStyle/>
          <a:p>
            <a:fld id="{294F65DF-62E6-460F-89B7-95C09044912A}" type="slidenum">
              <a:rPr kumimoji="1" lang="ja-JP" altLang="en-US" smtClean="0"/>
              <a:t>‹#›</a:t>
            </a:fld>
            <a:endParaRPr kumimoji="1" lang="ja-JP" altLang="en-US"/>
          </a:p>
        </p:txBody>
      </p:sp>
    </p:spTree>
    <p:extLst>
      <p:ext uri="{BB962C8B-B14F-4D97-AF65-F5344CB8AC3E}">
        <p14:creationId xmlns:p14="http://schemas.microsoft.com/office/powerpoint/2010/main" val="51045099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FBF8819D-F687-0341-394E-8066B6A9A6FE}"/>
              </a:ext>
            </a:extLst>
          </p:cNvPr>
          <p:cNvSpPr>
            <a:spLocks noGrp="1"/>
          </p:cNvSpPr>
          <p:nvPr>
            <p:ph type="title"/>
          </p:nvPr>
        </p:nvSpPr>
        <p:spPr/>
        <p:txBody>
          <a:bodyPr/>
          <a:lstStyle/>
          <a:p>
            <a:r>
              <a:rPr kumimoji="1" lang="ja-JP" altLang="en-US"/>
              <a:t>マスター タイトルの書式設定</a:t>
            </a:r>
          </a:p>
        </p:txBody>
      </p:sp>
      <p:sp>
        <p:nvSpPr>
          <p:cNvPr id="3" name="コンテンツ プレースホルダー 2">
            <a:extLst>
              <a:ext uri="{FF2B5EF4-FFF2-40B4-BE49-F238E27FC236}">
                <a16:creationId xmlns:a16="http://schemas.microsoft.com/office/drawing/2014/main" id="{0C579ABF-9D97-2426-AF50-672FD4F611C4}"/>
              </a:ext>
            </a:extLst>
          </p:cNvPr>
          <p:cNvSpPr>
            <a:spLocks noGrp="1"/>
          </p:cNvSpPr>
          <p:nvPr>
            <p:ph idx="1"/>
          </p:nvPr>
        </p:nvSpPr>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AE1090AB-423D-90EE-4B25-5EDCDCF64553}"/>
              </a:ext>
            </a:extLst>
          </p:cNvPr>
          <p:cNvSpPr>
            <a:spLocks noGrp="1"/>
          </p:cNvSpPr>
          <p:nvPr>
            <p:ph type="dt" sz="half" idx="10"/>
          </p:nvPr>
        </p:nvSpPr>
        <p:spPr/>
        <p:txBody>
          <a:bodyPr/>
          <a:lstStyle/>
          <a:p>
            <a:fld id="{FA2D3F90-69AB-4277-BD99-66F9758B92C8}" type="datetimeFigureOut">
              <a:rPr kumimoji="1" lang="ja-JP" altLang="en-US" smtClean="0"/>
              <a:t>2023/6/16</a:t>
            </a:fld>
            <a:endParaRPr kumimoji="1" lang="ja-JP" altLang="en-US"/>
          </a:p>
        </p:txBody>
      </p:sp>
      <p:sp>
        <p:nvSpPr>
          <p:cNvPr id="5" name="フッター プレースホルダー 4">
            <a:extLst>
              <a:ext uri="{FF2B5EF4-FFF2-40B4-BE49-F238E27FC236}">
                <a16:creationId xmlns:a16="http://schemas.microsoft.com/office/drawing/2014/main" id="{5865C097-DF69-39EF-D0A2-16788FE4F200}"/>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F447E297-6224-1DA3-46B8-58D2E99257EB}"/>
              </a:ext>
            </a:extLst>
          </p:cNvPr>
          <p:cNvSpPr>
            <a:spLocks noGrp="1"/>
          </p:cNvSpPr>
          <p:nvPr>
            <p:ph type="sldNum" sz="quarter" idx="12"/>
          </p:nvPr>
        </p:nvSpPr>
        <p:spPr/>
        <p:txBody>
          <a:bodyPr/>
          <a:lstStyle/>
          <a:p>
            <a:fld id="{294F65DF-62E6-460F-89B7-95C09044912A}" type="slidenum">
              <a:rPr kumimoji="1" lang="ja-JP" altLang="en-US" smtClean="0"/>
              <a:t>‹#›</a:t>
            </a:fld>
            <a:endParaRPr kumimoji="1" lang="ja-JP" altLang="en-US"/>
          </a:p>
        </p:txBody>
      </p:sp>
    </p:spTree>
    <p:extLst>
      <p:ext uri="{BB962C8B-B14F-4D97-AF65-F5344CB8AC3E}">
        <p14:creationId xmlns:p14="http://schemas.microsoft.com/office/powerpoint/2010/main" val="420284807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EAA488E8-BECD-491F-AAF1-0E1D0B3A4AA8}"/>
              </a:ext>
            </a:extLst>
          </p:cNvPr>
          <p:cNvSpPr>
            <a:spLocks noGrp="1"/>
          </p:cNvSpPr>
          <p:nvPr>
            <p:ph type="title"/>
          </p:nvPr>
        </p:nvSpPr>
        <p:spPr>
          <a:xfrm>
            <a:off x="623888" y="1709738"/>
            <a:ext cx="7886700" cy="2852737"/>
          </a:xfrm>
        </p:spPr>
        <p:txBody>
          <a:bodyPr anchor="b"/>
          <a:lstStyle>
            <a:lvl1pPr>
              <a:defRPr sz="6000"/>
            </a:lvl1pPr>
          </a:lstStyle>
          <a:p>
            <a:r>
              <a:rPr kumimoji="1" lang="ja-JP" altLang="en-US"/>
              <a:t>マスター タイトルの書式設定</a:t>
            </a:r>
          </a:p>
        </p:txBody>
      </p:sp>
      <p:sp>
        <p:nvSpPr>
          <p:cNvPr id="3" name="テキスト プレースホルダー 2">
            <a:extLst>
              <a:ext uri="{FF2B5EF4-FFF2-40B4-BE49-F238E27FC236}">
                <a16:creationId xmlns:a16="http://schemas.microsoft.com/office/drawing/2014/main" id="{C200F8C8-DACE-2755-AA8A-F62E2A3F988E}"/>
              </a:ext>
            </a:extLst>
          </p:cNvPr>
          <p:cNvSpPr>
            <a:spLocks noGrp="1"/>
          </p:cNvSpPr>
          <p:nvPr>
            <p:ph type="body" idx="1"/>
          </p:nvPr>
        </p:nvSpPr>
        <p:spPr>
          <a:xfrm>
            <a:off x="623888" y="4589463"/>
            <a:ext cx="78867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kumimoji="1" lang="ja-JP" altLang="en-US"/>
              <a:t>マスター テキストの書式設定</a:t>
            </a:r>
          </a:p>
        </p:txBody>
      </p:sp>
      <p:sp>
        <p:nvSpPr>
          <p:cNvPr id="4" name="日付プレースホルダー 3">
            <a:extLst>
              <a:ext uri="{FF2B5EF4-FFF2-40B4-BE49-F238E27FC236}">
                <a16:creationId xmlns:a16="http://schemas.microsoft.com/office/drawing/2014/main" id="{D0BDA229-D6CB-030F-B050-78FB119AD6A5}"/>
              </a:ext>
            </a:extLst>
          </p:cNvPr>
          <p:cNvSpPr>
            <a:spLocks noGrp="1"/>
          </p:cNvSpPr>
          <p:nvPr>
            <p:ph type="dt" sz="half" idx="10"/>
          </p:nvPr>
        </p:nvSpPr>
        <p:spPr/>
        <p:txBody>
          <a:bodyPr/>
          <a:lstStyle/>
          <a:p>
            <a:fld id="{FA2D3F90-69AB-4277-BD99-66F9758B92C8}" type="datetimeFigureOut">
              <a:rPr kumimoji="1" lang="ja-JP" altLang="en-US" smtClean="0"/>
              <a:t>2023/6/16</a:t>
            </a:fld>
            <a:endParaRPr kumimoji="1" lang="ja-JP" altLang="en-US"/>
          </a:p>
        </p:txBody>
      </p:sp>
      <p:sp>
        <p:nvSpPr>
          <p:cNvPr id="5" name="フッター プレースホルダー 4">
            <a:extLst>
              <a:ext uri="{FF2B5EF4-FFF2-40B4-BE49-F238E27FC236}">
                <a16:creationId xmlns:a16="http://schemas.microsoft.com/office/drawing/2014/main" id="{82A50D32-AAC2-A72B-6F36-202EEB01C9B0}"/>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D72685FD-8B3B-BFB9-610B-E6F34C21CFCE}"/>
              </a:ext>
            </a:extLst>
          </p:cNvPr>
          <p:cNvSpPr>
            <a:spLocks noGrp="1"/>
          </p:cNvSpPr>
          <p:nvPr>
            <p:ph type="sldNum" sz="quarter" idx="12"/>
          </p:nvPr>
        </p:nvSpPr>
        <p:spPr/>
        <p:txBody>
          <a:bodyPr/>
          <a:lstStyle/>
          <a:p>
            <a:fld id="{294F65DF-62E6-460F-89B7-95C09044912A}" type="slidenum">
              <a:rPr kumimoji="1" lang="ja-JP" altLang="en-US" smtClean="0"/>
              <a:t>‹#›</a:t>
            </a:fld>
            <a:endParaRPr kumimoji="1" lang="ja-JP" altLang="en-US"/>
          </a:p>
        </p:txBody>
      </p:sp>
    </p:spTree>
    <p:extLst>
      <p:ext uri="{BB962C8B-B14F-4D97-AF65-F5344CB8AC3E}">
        <p14:creationId xmlns:p14="http://schemas.microsoft.com/office/powerpoint/2010/main" val="20694094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38211734-98D9-B428-7463-E0F39B84ADC0}"/>
              </a:ext>
            </a:extLst>
          </p:cNvPr>
          <p:cNvSpPr>
            <a:spLocks noGrp="1"/>
          </p:cNvSpPr>
          <p:nvPr>
            <p:ph type="title"/>
          </p:nvPr>
        </p:nvSpPr>
        <p:spPr/>
        <p:txBody>
          <a:bodyPr/>
          <a:lstStyle/>
          <a:p>
            <a:r>
              <a:rPr kumimoji="1" lang="ja-JP" altLang="en-US"/>
              <a:t>マスター タイトルの書式設定</a:t>
            </a:r>
          </a:p>
        </p:txBody>
      </p:sp>
      <p:sp>
        <p:nvSpPr>
          <p:cNvPr id="3" name="コンテンツ プレースホルダー 2">
            <a:extLst>
              <a:ext uri="{FF2B5EF4-FFF2-40B4-BE49-F238E27FC236}">
                <a16:creationId xmlns:a16="http://schemas.microsoft.com/office/drawing/2014/main" id="{5C5A0FA7-698B-4487-6B9E-73A643668DB6}"/>
              </a:ext>
            </a:extLst>
          </p:cNvPr>
          <p:cNvSpPr>
            <a:spLocks noGrp="1"/>
          </p:cNvSpPr>
          <p:nvPr>
            <p:ph sz="half" idx="1"/>
          </p:nvPr>
        </p:nvSpPr>
        <p:spPr>
          <a:xfrm>
            <a:off x="628650" y="1825625"/>
            <a:ext cx="3867150" cy="435133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コンテンツ プレースホルダー 3">
            <a:extLst>
              <a:ext uri="{FF2B5EF4-FFF2-40B4-BE49-F238E27FC236}">
                <a16:creationId xmlns:a16="http://schemas.microsoft.com/office/drawing/2014/main" id="{98E7B92B-BD3B-19B0-5A4D-937BD5C2A333}"/>
              </a:ext>
            </a:extLst>
          </p:cNvPr>
          <p:cNvSpPr>
            <a:spLocks noGrp="1"/>
          </p:cNvSpPr>
          <p:nvPr>
            <p:ph sz="half" idx="2"/>
          </p:nvPr>
        </p:nvSpPr>
        <p:spPr>
          <a:xfrm>
            <a:off x="4648200" y="1825625"/>
            <a:ext cx="3867150" cy="435133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日付プレースホルダー 4">
            <a:extLst>
              <a:ext uri="{FF2B5EF4-FFF2-40B4-BE49-F238E27FC236}">
                <a16:creationId xmlns:a16="http://schemas.microsoft.com/office/drawing/2014/main" id="{8E3EA785-3AA5-51B7-E69F-202A2B8FCADE}"/>
              </a:ext>
            </a:extLst>
          </p:cNvPr>
          <p:cNvSpPr>
            <a:spLocks noGrp="1"/>
          </p:cNvSpPr>
          <p:nvPr>
            <p:ph type="dt" sz="half" idx="10"/>
          </p:nvPr>
        </p:nvSpPr>
        <p:spPr/>
        <p:txBody>
          <a:bodyPr/>
          <a:lstStyle/>
          <a:p>
            <a:fld id="{FA2D3F90-69AB-4277-BD99-66F9758B92C8}" type="datetimeFigureOut">
              <a:rPr kumimoji="1" lang="ja-JP" altLang="en-US" smtClean="0"/>
              <a:t>2023/6/16</a:t>
            </a:fld>
            <a:endParaRPr kumimoji="1" lang="ja-JP" altLang="en-US"/>
          </a:p>
        </p:txBody>
      </p:sp>
      <p:sp>
        <p:nvSpPr>
          <p:cNvPr id="6" name="フッター プレースホルダー 5">
            <a:extLst>
              <a:ext uri="{FF2B5EF4-FFF2-40B4-BE49-F238E27FC236}">
                <a16:creationId xmlns:a16="http://schemas.microsoft.com/office/drawing/2014/main" id="{60E3B57F-FD98-D067-7BD8-1CFFD8BAE49E}"/>
              </a:ext>
            </a:extLst>
          </p:cNvPr>
          <p:cNvSpPr>
            <a:spLocks noGrp="1"/>
          </p:cNvSpPr>
          <p:nvPr>
            <p:ph type="ftr" sz="quarter" idx="11"/>
          </p:nvPr>
        </p:nvSpPr>
        <p:spPr/>
        <p:txBody>
          <a:bodyPr/>
          <a:lstStyle/>
          <a:p>
            <a:endParaRPr kumimoji="1" lang="ja-JP" altLang="en-US"/>
          </a:p>
        </p:txBody>
      </p:sp>
      <p:sp>
        <p:nvSpPr>
          <p:cNvPr id="7" name="スライド番号プレースホルダー 6">
            <a:extLst>
              <a:ext uri="{FF2B5EF4-FFF2-40B4-BE49-F238E27FC236}">
                <a16:creationId xmlns:a16="http://schemas.microsoft.com/office/drawing/2014/main" id="{EF0D40BA-E34B-3C29-50A2-FCE50AD7C510}"/>
              </a:ext>
            </a:extLst>
          </p:cNvPr>
          <p:cNvSpPr>
            <a:spLocks noGrp="1"/>
          </p:cNvSpPr>
          <p:nvPr>
            <p:ph type="sldNum" sz="quarter" idx="12"/>
          </p:nvPr>
        </p:nvSpPr>
        <p:spPr/>
        <p:txBody>
          <a:bodyPr/>
          <a:lstStyle/>
          <a:p>
            <a:fld id="{294F65DF-62E6-460F-89B7-95C09044912A}" type="slidenum">
              <a:rPr kumimoji="1" lang="ja-JP" altLang="en-US" smtClean="0"/>
              <a:t>‹#›</a:t>
            </a:fld>
            <a:endParaRPr kumimoji="1" lang="ja-JP" altLang="en-US"/>
          </a:p>
        </p:txBody>
      </p:sp>
    </p:spTree>
    <p:extLst>
      <p:ext uri="{BB962C8B-B14F-4D97-AF65-F5344CB8AC3E}">
        <p14:creationId xmlns:p14="http://schemas.microsoft.com/office/powerpoint/2010/main" val="154542119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C8E15822-A287-A6E3-B409-19B005B19691}"/>
              </a:ext>
            </a:extLst>
          </p:cNvPr>
          <p:cNvSpPr>
            <a:spLocks noGrp="1"/>
          </p:cNvSpPr>
          <p:nvPr>
            <p:ph type="title"/>
          </p:nvPr>
        </p:nvSpPr>
        <p:spPr>
          <a:xfrm>
            <a:off x="630238" y="365125"/>
            <a:ext cx="7886700" cy="1325563"/>
          </a:xfrm>
        </p:spPr>
        <p:txBody>
          <a:bodyPr/>
          <a:lstStyle/>
          <a:p>
            <a:r>
              <a:rPr kumimoji="1" lang="ja-JP" altLang="en-US"/>
              <a:t>マスター タイトルの書式設定</a:t>
            </a:r>
          </a:p>
        </p:txBody>
      </p:sp>
      <p:sp>
        <p:nvSpPr>
          <p:cNvPr id="3" name="テキスト プレースホルダー 2">
            <a:extLst>
              <a:ext uri="{FF2B5EF4-FFF2-40B4-BE49-F238E27FC236}">
                <a16:creationId xmlns:a16="http://schemas.microsoft.com/office/drawing/2014/main" id="{C5C6109C-029D-FCF0-1749-69CC88026D85}"/>
              </a:ext>
            </a:extLst>
          </p:cNvPr>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4" name="コンテンツ プレースホルダー 3">
            <a:extLst>
              <a:ext uri="{FF2B5EF4-FFF2-40B4-BE49-F238E27FC236}">
                <a16:creationId xmlns:a16="http://schemas.microsoft.com/office/drawing/2014/main" id="{87F60769-920D-CB90-E876-156E20538A88}"/>
              </a:ext>
            </a:extLst>
          </p:cNvPr>
          <p:cNvSpPr>
            <a:spLocks noGrp="1"/>
          </p:cNvSpPr>
          <p:nvPr>
            <p:ph sz="half" idx="2"/>
          </p:nvPr>
        </p:nvSpPr>
        <p:spPr>
          <a:xfrm>
            <a:off x="630238" y="2505075"/>
            <a:ext cx="3868737" cy="368458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テキスト プレースホルダー 4">
            <a:extLst>
              <a:ext uri="{FF2B5EF4-FFF2-40B4-BE49-F238E27FC236}">
                <a16:creationId xmlns:a16="http://schemas.microsoft.com/office/drawing/2014/main" id="{A09DBEB0-C0BD-7A94-EAD7-56CD77D7C1B3}"/>
              </a:ext>
            </a:extLst>
          </p:cNvPr>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6" name="コンテンツ プレースホルダー 5">
            <a:extLst>
              <a:ext uri="{FF2B5EF4-FFF2-40B4-BE49-F238E27FC236}">
                <a16:creationId xmlns:a16="http://schemas.microsoft.com/office/drawing/2014/main" id="{F435953E-3759-A1C3-226D-4961860DA785}"/>
              </a:ext>
            </a:extLst>
          </p:cNvPr>
          <p:cNvSpPr>
            <a:spLocks noGrp="1"/>
          </p:cNvSpPr>
          <p:nvPr>
            <p:ph sz="quarter" idx="4"/>
          </p:nvPr>
        </p:nvSpPr>
        <p:spPr>
          <a:xfrm>
            <a:off x="4629150" y="2505075"/>
            <a:ext cx="3887788" cy="368458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7" name="日付プレースホルダー 6">
            <a:extLst>
              <a:ext uri="{FF2B5EF4-FFF2-40B4-BE49-F238E27FC236}">
                <a16:creationId xmlns:a16="http://schemas.microsoft.com/office/drawing/2014/main" id="{4B89D3FA-4F1A-8709-A78F-3BEFF30A1FB9}"/>
              </a:ext>
            </a:extLst>
          </p:cNvPr>
          <p:cNvSpPr>
            <a:spLocks noGrp="1"/>
          </p:cNvSpPr>
          <p:nvPr>
            <p:ph type="dt" sz="half" idx="10"/>
          </p:nvPr>
        </p:nvSpPr>
        <p:spPr/>
        <p:txBody>
          <a:bodyPr/>
          <a:lstStyle/>
          <a:p>
            <a:fld id="{FA2D3F90-69AB-4277-BD99-66F9758B92C8}" type="datetimeFigureOut">
              <a:rPr kumimoji="1" lang="ja-JP" altLang="en-US" smtClean="0"/>
              <a:t>2023/6/16</a:t>
            </a:fld>
            <a:endParaRPr kumimoji="1" lang="ja-JP" altLang="en-US"/>
          </a:p>
        </p:txBody>
      </p:sp>
      <p:sp>
        <p:nvSpPr>
          <p:cNvPr id="8" name="フッター プレースホルダー 7">
            <a:extLst>
              <a:ext uri="{FF2B5EF4-FFF2-40B4-BE49-F238E27FC236}">
                <a16:creationId xmlns:a16="http://schemas.microsoft.com/office/drawing/2014/main" id="{32901D57-56D5-5D1A-4816-78EE73E74D90}"/>
              </a:ext>
            </a:extLst>
          </p:cNvPr>
          <p:cNvSpPr>
            <a:spLocks noGrp="1"/>
          </p:cNvSpPr>
          <p:nvPr>
            <p:ph type="ftr" sz="quarter" idx="11"/>
          </p:nvPr>
        </p:nvSpPr>
        <p:spPr/>
        <p:txBody>
          <a:bodyPr/>
          <a:lstStyle/>
          <a:p>
            <a:endParaRPr kumimoji="1" lang="ja-JP" altLang="en-US"/>
          </a:p>
        </p:txBody>
      </p:sp>
      <p:sp>
        <p:nvSpPr>
          <p:cNvPr id="9" name="スライド番号プレースホルダー 8">
            <a:extLst>
              <a:ext uri="{FF2B5EF4-FFF2-40B4-BE49-F238E27FC236}">
                <a16:creationId xmlns:a16="http://schemas.microsoft.com/office/drawing/2014/main" id="{D47834F5-48C2-A007-144D-B9F3B5EC1997}"/>
              </a:ext>
            </a:extLst>
          </p:cNvPr>
          <p:cNvSpPr>
            <a:spLocks noGrp="1"/>
          </p:cNvSpPr>
          <p:nvPr>
            <p:ph type="sldNum" sz="quarter" idx="12"/>
          </p:nvPr>
        </p:nvSpPr>
        <p:spPr/>
        <p:txBody>
          <a:bodyPr/>
          <a:lstStyle/>
          <a:p>
            <a:fld id="{294F65DF-62E6-460F-89B7-95C09044912A}" type="slidenum">
              <a:rPr kumimoji="1" lang="ja-JP" altLang="en-US" smtClean="0"/>
              <a:t>‹#›</a:t>
            </a:fld>
            <a:endParaRPr kumimoji="1" lang="ja-JP" altLang="en-US"/>
          </a:p>
        </p:txBody>
      </p:sp>
    </p:spTree>
    <p:extLst>
      <p:ext uri="{BB962C8B-B14F-4D97-AF65-F5344CB8AC3E}">
        <p14:creationId xmlns:p14="http://schemas.microsoft.com/office/powerpoint/2010/main" val="32226189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タイトル スライド">
    <p:spTree>
      <p:nvGrpSpPr>
        <p:cNvPr id="1" name=""/>
        <p:cNvGrpSpPr/>
        <p:nvPr/>
      </p:nvGrpSpPr>
      <p:grpSpPr>
        <a:xfrm>
          <a:off x="0" y="0"/>
          <a:ext cx="0" cy="0"/>
          <a:chOff x="0" y="0"/>
          <a:chExt cx="0" cy="0"/>
        </a:xfrm>
      </p:grpSpPr>
      <p:sp>
        <p:nvSpPr>
          <p:cNvPr id="7" name="四角形: 角を丸くする 6">
            <a:extLst>
              <a:ext uri="{FF2B5EF4-FFF2-40B4-BE49-F238E27FC236}">
                <a16:creationId xmlns:a16="http://schemas.microsoft.com/office/drawing/2014/main" id="{C56C3D52-7237-4FA4-9E04-AD0279208B0D}"/>
              </a:ext>
            </a:extLst>
          </p:cNvPr>
          <p:cNvSpPr/>
          <p:nvPr userDrawn="1"/>
        </p:nvSpPr>
        <p:spPr>
          <a:xfrm flipH="1" flipV="1">
            <a:off x="8515350" y="6405998"/>
            <a:ext cx="394636" cy="26583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 name="Date Placeholder 3"/>
          <p:cNvSpPr>
            <a:spLocks noGrp="1"/>
          </p:cNvSpPr>
          <p:nvPr>
            <p:ph type="dt" sz="half" idx="10"/>
          </p:nvPr>
        </p:nvSpPr>
        <p:spPr/>
        <p:txBody>
          <a:bodyPr/>
          <a:lstStyle/>
          <a:p>
            <a:fld id="{FA713C30-A9F9-4AE5-85C8-12EEDE7C5885}" type="datetime1">
              <a:rPr kumimoji="1" lang="ja-JP" altLang="en-US" smtClean="0"/>
              <a:t>2023/6/16</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a:xfrm>
            <a:off x="6852585" y="6351924"/>
            <a:ext cx="2090447" cy="365125"/>
          </a:xfrm>
        </p:spPr>
        <p:txBody>
          <a:bodyPr/>
          <a:lstStyle>
            <a:lvl1pPr>
              <a:defRPr sz="2000">
                <a:solidFill>
                  <a:schemeClr val="bg1">
                    <a:lumMod val="95000"/>
                  </a:schemeClr>
                </a:solidFill>
              </a:defRPr>
            </a:lvl1pPr>
          </a:lstStyle>
          <a:p>
            <a:fld id="{7CDA0E17-1C9E-4849-95CE-BCC8B3B85E09}" type="slidenum">
              <a:rPr kumimoji="1" lang="ja-JP" altLang="en-US" smtClean="0"/>
              <a:pPr/>
              <a:t>‹#›</a:t>
            </a:fld>
            <a:endParaRPr kumimoji="1" lang="ja-JP" altLang="en-US" dirty="0"/>
          </a:p>
        </p:txBody>
      </p:sp>
    </p:spTree>
    <p:extLst>
      <p:ext uri="{BB962C8B-B14F-4D97-AF65-F5344CB8AC3E}">
        <p14:creationId xmlns:p14="http://schemas.microsoft.com/office/powerpoint/2010/main" val="272089797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91E9B045-73D4-5338-352E-44ED33DD8C93}"/>
              </a:ext>
            </a:extLst>
          </p:cNvPr>
          <p:cNvSpPr>
            <a:spLocks noGrp="1"/>
          </p:cNvSpPr>
          <p:nvPr>
            <p:ph type="title"/>
          </p:nvPr>
        </p:nvSpPr>
        <p:spPr/>
        <p:txBody>
          <a:bodyPr/>
          <a:lstStyle/>
          <a:p>
            <a:r>
              <a:rPr kumimoji="1" lang="ja-JP" altLang="en-US"/>
              <a:t>マスター タイトルの書式設定</a:t>
            </a:r>
          </a:p>
        </p:txBody>
      </p:sp>
      <p:sp>
        <p:nvSpPr>
          <p:cNvPr id="3" name="日付プレースホルダー 2">
            <a:extLst>
              <a:ext uri="{FF2B5EF4-FFF2-40B4-BE49-F238E27FC236}">
                <a16:creationId xmlns:a16="http://schemas.microsoft.com/office/drawing/2014/main" id="{1DB38FF6-E3F0-6125-2E44-4BC106EDB8D0}"/>
              </a:ext>
            </a:extLst>
          </p:cNvPr>
          <p:cNvSpPr>
            <a:spLocks noGrp="1"/>
          </p:cNvSpPr>
          <p:nvPr>
            <p:ph type="dt" sz="half" idx="10"/>
          </p:nvPr>
        </p:nvSpPr>
        <p:spPr/>
        <p:txBody>
          <a:bodyPr/>
          <a:lstStyle/>
          <a:p>
            <a:fld id="{FA2D3F90-69AB-4277-BD99-66F9758B92C8}" type="datetimeFigureOut">
              <a:rPr kumimoji="1" lang="ja-JP" altLang="en-US" smtClean="0"/>
              <a:t>2023/6/16</a:t>
            </a:fld>
            <a:endParaRPr kumimoji="1" lang="ja-JP" altLang="en-US"/>
          </a:p>
        </p:txBody>
      </p:sp>
      <p:sp>
        <p:nvSpPr>
          <p:cNvPr id="4" name="フッター プレースホルダー 3">
            <a:extLst>
              <a:ext uri="{FF2B5EF4-FFF2-40B4-BE49-F238E27FC236}">
                <a16:creationId xmlns:a16="http://schemas.microsoft.com/office/drawing/2014/main" id="{3CD5E127-167F-B7DD-9CDE-AE7DC5215AD4}"/>
              </a:ext>
            </a:extLst>
          </p:cNvPr>
          <p:cNvSpPr>
            <a:spLocks noGrp="1"/>
          </p:cNvSpPr>
          <p:nvPr>
            <p:ph type="ftr" sz="quarter" idx="11"/>
          </p:nvPr>
        </p:nvSpPr>
        <p:spPr/>
        <p:txBody>
          <a:bodyPr/>
          <a:lstStyle/>
          <a:p>
            <a:endParaRPr kumimoji="1" lang="ja-JP" altLang="en-US"/>
          </a:p>
        </p:txBody>
      </p:sp>
      <p:sp>
        <p:nvSpPr>
          <p:cNvPr id="5" name="スライド番号プレースホルダー 4">
            <a:extLst>
              <a:ext uri="{FF2B5EF4-FFF2-40B4-BE49-F238E27FC236}">
                <a16:creationId xmlns:a16="http://schemas.microsoft.com/office/drawing/2014/main" id="{467BE145-FA24-E55F-A34D-932699B70689}"/>
              </a:ext>
            </a:extLst>
          </p:cNvPr>
          <p:cNvSpPr>
            <a:spLocks noGrp="1"/>
          </p:cNvSpPr>
          <p:nvPr>
            <p:ph type="sldNum" sz="quarter" idx="12"/>
          </p:nvPr>
        </p:nvSpPr>
        <p:spPr/>
        <p:txBody>
          <a:bodyPr/>
          <a:lstStyle/>
          <a:p>
            <a:fld id="{294F65DF-62E6-460F-89B7-95C09044912A}" type="slidenum">
              <a:rPr kumimoji="1" lang="ja-JP" altLang="en-US" smtClean="0"/>
              <a:t>‹#›</a:t>
            </a:fld>
            <a:endParaRPr kumimoji="1" lang="ja-JP" altLang="en-US"/>
          </a:p>
        </p:txBody>
      </p:sp>
    </p:spTree>
    <p:extLst>
      <p:ext uri="{BB962C8B-B14F-4D97-AF65-F5344CB8AC3E}">
        <p14:creationId xmlns:p14="http://schemas.microsoft.com/office/powerpoint/2010/main" val="246653449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a:extLst>
              <a:ext uri="{FF2B5EF4-FFF2-40B4-BE49-F238E27FC236}">
                <a16:creationId xmlns:a16="http://schemas.microsoft.com/office/drawing/2014/main" id="{EB4CE4EE-BFCE-2162-BFB5-A69BE85E022B}"/>
              </a:ext>
            </a:extLst>
          </p:cNvPr>
          <p:cNvSpPr>
            <a:spLocks noGrp="1"/>
          </p:cNvSpPr>
          <p:nvPr>
            <p:ph type="dt" sz="half" idx="10"/>
          </p:nvPr>
        </p:nvSpPr>
        <p:spPr/>
        <p:txBody>
          <a:bodyPr/>
          <a:lstStyle/>
          <a:p>
            <a:fld id="{FA2D3F90-69AB-4277-BD99-66F9758B92C8}" type="datetimeFigureOut">
              <a:rPr kumimoji="1" lang="ja-JP" altLang="en-US" smtClean="0"/>
              <a:t>2023/6/16</a:t>
            </a:fld>
            <a:endParaRPr kumimoji="1" lang="ja-JP" altLang="en-US"/>
          </a:p>
        </p:txBody>
      </p:sp>
      <p:sp>
        <p:nvSpPr>
          <p:cNvPr id="3" name="フッター プレースホルダー 2">
            <a:extLst>
              <a:ext uri="{FF2B5EF4-FFF2-40B4-BE49-F238E27FC236}">
                <a16:creationId xmlns:a16="http://schemas.microsoft.com/office/drawing/2014/main" id="{5DC6EA02-0A87-A52E-4B80-88B1D10C19CC}"/>
              </a:ext>
            </a:extLst>
          </p:cNvPr>
          <p:cNvSpPr>
            <a:spLocks noGrp="1"/>
          </p:cNvSpPr>
          <p:nvPr>
            <p:ph type="ftr" sz="quarter" idx="11"/>
          </p:nvPr>
        </p:nvSpPr>
        <p:spPr/>
        <p:txBody>
          <a:bodyPr/>
          <a:lstStyle/>
          <a:p>
            <a:endParaRPr kumimoji="1" lang="ja-JP" altLang="en-US"/>
          </a:p>
        </p:txBody>
      </p:sp>
      <p:sp>
        <p:nvSpPr>
          <p:cNvPr id="4" name="スライド番号プレースホルダー 3">
            <a:extLst>
              <a:ext uri="{FF2B5EF4-FFF2-40B4-BE49-F238E27FC236}">
                <a16:creationId xmlns:a16="http://schemas.microsoft.com/office/drawing/2014/main" id="{577E1FBE-1F79-D4BD-9FE6-8DB0CEA3F40A}"/>
              </a:ext>
            </a:extLst>
          </p:cNvPr>
          <p:cNvSpPr>
            <a:spLocks noGrp="1"/>
          </p:cNvSpPr>
          <p:nvPr>
            <p:ph type="sldNum" sz="quarter" idx="12"/>
          </p:nvPr>
        </p:nvSpPr>
        <p:spPr/>
        <p:txBody>
          <a:bodyPr/>
          <a:lstStyle/>
          <a:p>
            <a:fld id="{294F65DF-62E6-460F-89B7-95C09044912A}" type="slidenum">
              <a:rPr kumimoji="1" lang="ja-JP" altLang="en-US" smtClean="0"/>
              <a:t>‹#›</a:t>
            </a:fld>
            <a:endParaRPr kumimoji="1" lang="ja-JP" altLang="en-US"/>
          </a:p>
        </p:txBody>
      </p:sp>
    </p:spTree>
    <p:extLst>
      <p:ext uri="{BB962C8B-B14F-4D97-AF65-F5344CB8AC3E}">
        <p14:creationId xmlns:p14="http://schemas.microsoft.com/office/powerpoint/2010/main" val="327128674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6BB06D09-B909-3CDC-5D4B-0B92C07DB62F}"/>
              </a:ext>
            </a:extLst>
          </p:cNvPr>
          <p:cNvSpPr>
            <a:spLocks noGrp="1"/>
          </p:cNvSpPr>
          <p:nvPr>
            <p:ph type="title"/>
          </p:nvPr>
        </p:nvSpPr>
        <p:spPr>
          <a:xfrm>
            <a:off x="630238" y="457200"/>
            <a:ext cx="2949575" cy="1600200"/>
          </a:xfrm>
        </p:spPr>
        <p:txBody>
          <a:bodyPr anchor="b"/>
          <a:lstStyle>
            <a:lvl1pPr>
              <a:defRPr sz="3200"/>
            </a:lvl1pPr>
          </a:lstStyle>
          <a:p>
            <a:r>
              <a:rPr kumimoji="1" lang="ja-JP" altLang="en-US"/>
              <a:t>マスター タイトルの書式設定</a:t>
            </a:r>
          </a:p>
        </p:txBody>
      </p:sp>
      <p:sp>
        <p:nvSpPr>
          <p:cNvPr id="3" name="コンテンツ プレースホルダー 2">
            <a:extLst>
              <a:ext uri="{FF2B5EF4-FFF2-40B4-BE49-F238E27FC236}">
                <a16:creationId xmlns:a16="http://schemas.microsoft.com/office/drawing/2014/main" id="{5A271F46-D545-BEF7-84C2-8CA4103A6EF2}"/>
              </a:ext>
            </a:extLst>
          </p:cNvPr>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テキスト プレースホルダー 3">
            <a:extLst>
              <a:ext uri="{FF2B5EF4-FFF2-40B4-BE49-F238E27FC236}">
                <a16:creationId xmlns:a16="http://schemas.microsoft.com/office/drawing/2014/main" id="{BB6032F2-9486-9479-8F7C-9353C02AE6A8}"/>
              </a:ext>
            </a:extLst>
          </p:cNvPr>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ja-JP" altLang="en-US"/>
              <a:t>マスター テキストの書式設定</a:t>
            </a:r>
          </a:p>
        </p:txBody>
      </p:sp>
      <p:sp>
        <p:nvSpPr>
          <p:cNvPr id="5" name="日付プレースホルダー 4">
            <a:extLst>
              <a:ext uri="{FF2B5EF4-FFF2-40B4-BE49-F238E27FC236}">
                <a16:creationId xmlns:a16="http://schemas.microsoft.com/office/drawing/2014/main" id="{3E0A36C5-7E17-B680-4D35-903B63B9EF3C}"/>
              </a:ext>
            </a:extLst>
          </p:cNvPr>
          <p:cNvSpPr>
            <a:spLocks noGrp="1"/>
          </p:cNvSpPr>
          <p:nvPr>
            <p:ph type="dt" sz="half" idx="10"/>
          </p:nvPr>
        </p:nvSpPr>
        <p:spPr/>
        <p:txBody>
          <a:bodyPr/>
          <a:lstStyle/>
          <a:p>
            <a:fld id="{FA2D3F90-69AB-4277-BD99-66F9758B92C8}" type="datetimeFigureOut">
              <a:rPr kumimoji="1" lang="ja-JP" altLang="en-US" smtClean="0"/>
              <a:t>2023/6/16</a:t>
            </a:fld>
            <a:endParaRPr kumimoji="1" lang="ja-JP" altLang="en-US"/>
          </a:p>
        </p:txBody>
      </p:sp>
      <p:sp>
        <p:nvSpPr>
          <p:cNvPr id="6" name="フッター プレースホルダー 5">
            <a:extLst>
              <a:ext uri="{FF2B5EF4-FFF2-40B4-BE49-F238E27FC236}">
                <a16:creationId xmlns:a16="http://schemas.microsoft.com/office/drawing/2014/main" id="{5F0B5220-5AD6-F715-58F0-0AE1A428F397}"/>
              </a:ext>
            </a:extLst>
          </p:cNvPr>
          <p:cNvSpPr>
            <a:spLocks noGrp="1"/>
          </p:cNvSpPr>
          <p:nvPr>
            <p:ph type="ftr" sz="quarter" idx="11"/>
          </p:nvPr>
        </p:nvSpPr>
        <p:spPr/>
        <p:txBody>
          <a:bodyPr/>
          <a:lstStyle/>
          <a:p>
            <a:endParaRPr kumimoji="1" lang="ja-JP" altLang="en-US"/>
          </a:p>
        </p:txBody>
      </p:sp>
      <p:sp>
        <p:nvSpPr>
          <p:cNvPr id="7" name="スライド番号プレースホルダー 6">
            <a:extLst>
              <a:ext uri="{FF2B5EF4-FFF2-40B4-BE49-F238E27FC236}">
                <a16:creationId xmlns:a16="http://schemas.microsoft.com/office/drawing/2014/main" id="{C1C65C0C-FBD9-20CB-FE8B-E11E04E28968}"/>
              </a:ext>
            </a:extLst>
          </p:cNvPr>
          <p:cNvSpPr>
            <a:spLocks noGrp="1"/>
          </p:cNvSpPr>
          <p:nvPr>
            <p:ph type="sldNum" sz="quarter" idx="12"/>
          </p:nvPr>
        </p:nvSpPr>
        <p:spPr/>
        <p:txBody>
          <a:bodyPr/>
          <a:lstStyle/>
          <a:p>
            <a:fld id="{294F65DF-62E6-460F-89B7-95C09044912A}" type="slidenum">
              <a:rPr kumimoji="1" lang="ja-JP" altLang="en-US" smtClean="0"/>
              <a:t>‹#›</a:t>
            </a:fld>
            <a:endParaRPr kumimoji="1" lang="ja-JP" altLang="en-US"/>
          </a:p>
        </p:txBody>
      </p:sp>
    </p:spTree>
    <p:extLst>
      <p:ext uri="{BB962C8B-B14F-4D97-AF65-F5344CB8AC3E}">
        <p14:creationId xmlns:p14="http://schemas.microsoft.com/office/powerpoint/2010/main" val="394831450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E7D2B0B6-C980-C178-4DCA-72E2BA0C2C10}"/>
              </a:ext>
            </a:extLst>
          </p:cNvPr>
          <p:cNvSpPr>
            <a:spLocks noGrp="1"/>
          </p:cNvSpPr>
          <p:nvPr>
            <p:ph type="title"/>
          </p:nvPr>
        </p:nvSpPr>
        <p:spPr>
          <a:xfrm>
            <a:off x="630238" y="457200"/>
            <a:ext cx="2949575" cy="1600200"/>
          </a:xfrm>
        </p:spPr>
        <p:txBody>
          <a:bodyPr anchor="b"/>
          <a:lstStyle>
            <a:lvl1pPr>
              <a:defRPr sz="3200"/>
            </a:lvl1pPr>
          </a:lstStyle>
          <a:p>
            <a:r>
              <a:rPr kumimoji="1" lang="ja-JP" altLang="en-US"/>
              <a:t>マスター タイトルの書式設定</a:t>
            </a:r>
          </a:p>
        </p:txBody>
      </p:sp>
      <p:sp>
        <p:nvSpPr>
          <p:cNvPr id="3" name="図プレースホルダー 2">
            <a:extLst>
              <a:ext uri="{FF2B5EF4-FFF2-40B4-BE49-F238E27FC236}">
                <a16:creationId xmlns:a16="http://schemas.microsoft.com/office/drawing/2014/main" id="{C7CE2700-28AF-4A9E-D596-474E70ADD54B}"/>
              </a:ext>
            </a:extLst>
          </p:cNvPr>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a:p>
        </p:txBody>
      </p:sp>
      <p:sp>
        <p:nvSpPr>
          <p:cNvPr id="4" name="テキスト プレースホルダー 3">
            <a:extLst>
              <a:ext uri="{FF2B5EF4-FFF2-40B4-BE49-F238E27FC236}">
                <a16:creationId xmlns:a16="http://schemas.microsoft.com/office/drawing/2014/main" id="{1198A804-9734-869B-1A8B-8DF2FAA6629C}"/>
              </a:ext>
            </a:extLst>
          </p:cNvPr>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ja-JP" altLang="en-US"/>
              <a:t>マスター テキストの書式設定</a:t>
            </a:r>
          </a:p>
        </p:txBody>
      </p:sp>
      <p:sp>
        <p:nvSpPr>
          <p:cNvPr id="5" name="日付プレースホルダー 4">
            <a:extLst>
              <a:ext uri="{FF2B5EF4-FFF2-40B4-BE49-F238E27FC236}">
                <a16:creationId xmlns:a16="http://schemas.microsoft.com/office/drawing/2014/main" id="{45CC9D2F-00CD-39FB-B167-F3FB4D394DE8}"/>
              </a:ext>
            </a:extLst>
          </p:cNvPr>
          <p:cNvSpPr>
            <a:spLocks noGrp="1"/>
          </p:cNvSpPr>
          <p:nvPr>
            <p:ph type="dt" sz="half" idx="10"/>
          </p:nvPr>
        </p:nvSpPr>
        <p:spPr/>
        <p:txBody>
          <a:bodyPr/>
          <a:lstStyle/>
          <a:p>
            <a:fld id="{FA2D3F90-69AB-4277-BD99-66F9758B92C8}" type="datetimeFigureOut">
              <a:rPr kumimoji="1" lang="ja-JP" altLang="en-US" smtClean="0"/>
              <a:t>2023/6/16</a:t>
            </a:fld>
            <a:endParaRPr kumimoji="1" lang="ja-JP" altLang="en-US"/>
          </a:p>
        </p:txBody>
      </p:sp>
      <p:sp>
        <p:nvSpPr>
          <p:cNvPr id="6" name="フッター プレースホルダー 5">
            <a:extLst>
              <a:ext uri="{FF2B5EF4-FFF2-40B4-BE49-F238E27FC236}">
                <a16:creationId xmlns:a16="http://schemas.microsoft.com/office/drawing/2014/main" id="{95590FD7-D890-38D5-FE12-D3AFDCA39EED}"/>
              </a:ext>
            </a:extLst>
          </p:cNvPr>
          <p:cNvSpPr>
            <a:spLocks noGrp="1"/>
          </p:cNvSpPr>
          <p:nvPr>
            <p:ph type="ftr" sz="quarter" idx="11"/>
          </p:nvPr>
        </p:nvSpPr>
        <p:spPr/>
        <p:txBody>
          <a:bodyPr/>
          <a:lstStyle/>
          <a:p>
            <a:endParaRPr kumimoji="1" lang="ja-JP" altLang="en-US"/>
          </a:p>
        </p:txBody>
      </p:sp>
      <p:sp>
        <p:nvSpPr>
          <p:cNvPr id="7" name="スライド番号プレースホルダー 6">
            <a:extLst>
              <a:ext uri="{FF2B5EF4-FFF2-40B4-BE49-F238E27FC236}">
                <a16:creationId xmlns:a16="http://schemas.microsoft.com/office/drawing/2014/main" id="{87A25B3B-B5A0-7401-1756-13A886E32E64}"/>
              </a:ext>
            </a:extLst>
          </p:cNvPr>
          <p:cNvSpPr>
            <a:spLocks noGrp="1"/>
          </p:cNvSpPr>
          <p:nvPr>
            <p:ph type="sldNum" sz="quarter" idx="12"/>
          </p:nvPr>
        </p:nvSpPr>
        <p:spPr/>
        <p:txBody>
          <a:bodyPr/>
          <a:lstStyle/>
          <a:p>
            <a:fld id="{294F65DF-62E6-460F-89B7-95C09044912A}" type="slidenum">
              <a:rPr kumimoji="1" lang="ja-JP" altLang="en-US" smtClean="0"/>
              <a:t>‹#›</a:t>
            </a:fld>
            <a:endParaRPr kumimoji="1" lang="ja-JP" altLang="en-US"/>
          </a:p>
        </p:txBody>
      </p:sp>
    </p:spTree>
    <p:extLst>
      <p:ext uri="{BB962C8B-B14F-4D97-AF65-F5344CB8AC3E}">
        <p14:creationId xmlns:p14="http://schemas.microsoft.com/office/powerpoint/2010/main" val="4003290053"/>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FA91A17F-6D77-29AA-F43F-A665014A2879}"/>
              </a:ext>
            </a:extLst>
          </p:cNvPr>
          <p:cNvSpPr>
            <a:spLocks noGrp="1"/>
          </p:cNvSpPr>
          <p:nvPr>
            <p:ph type="title"/>
          </p:nvPr>
        </p:nvSpPr>
        <p:spPr/>
        <p:txBody>
          <a:bodyPr/>
          <a:lstStyle/>
          <a:p>
            <a:r>
              <a:rPr kumimoji="1" lang="ja-JP" altLang="en-US"/>
              <a:t>マスター タイトルの書式設定</a:t>
            </a:r>
          </a:p>
        </p:txBody>
      </p:sp>
      <p:sp>
        <p:nvSpPr>
          <p:cNvPr id="3" name="縦書きテキスト プレースホルダー 2">
            <a:extLst>
              <a:ext uri="{FF2B5EF4-FFF2-40B4-BE49-F238E27FC236}">
                <a16:creationId xmlns:a16="http://schemas.microsoft.com/office/drawing/2014/main" id="{E8295A32-BA72-1E04-E066-24A358AD608B}"/>
              </a:ext>
            </a:extLst>
          </p:cNvPr>
          <p:cNvSpPr>
            <a:spLocks noGrp="1"/>
          </p:cNvSpPr>
          <p:nvPr>
            <p:ph type="body" orient="vert" idx="1"/>
          </p:nvPr>
        </p:nvSpPr>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1CE24929-7E9E-C797-41A6-883EE84F8B1D}"/>
              </a:ext>
            </a:extLst>
          </p:cNvPr>
          <p:cNvSpPr>
            <a:spLocks noGrp="1"/>
          </p:cNvSpPr>
          <p:nvPr>
            <p:ph type="dt" sz="half" idx="10"/>
          </p:nvPr>
        </p:nvSpPr>
        <p:spPr/>
        <p:txBody>
          <a:bodyPr/>
          <a:lstStyle/>
          <a:p>
            <a:fld id="{FA2D3F90-69AB-4277-BD99-66F9758B92C8}" type="datetimeFigureOut">
              <a:rPr kumimoji="1" lang="ja-JP" altLang="en-US" smtClean="0"/>
              <a:t>2023/6/16</a:t>
            </a:fld>
            <a:endParaRPr kumimoji="1" lang="ja-JP" altLang="en-US"/>
          </a:p>
        </p:txBody>
      </p:sp>
      <p:sp>
        <p:nvSpPr>
          <p:cNvPr id="5" name="フッター プレースホルダー 4">
            <a:extLst>
              <a:ext uri="{FF2B5EF4-FFF2-40B4-BE49-F238E27FC236}">
                <a16:creationId xmlns:a16="http://schemas.microsoft.com/office/drawing/2014/main" id="{AFD8496B-5A28-BD74-BF35-C01B2D5AAC01}"/>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260EBEED-B026-319C-3C32-962BBAE101E8}"/>
              </a:ext>
            </a:extLst>
          </p:cNvPr>
          <p:cNvSpPr>
            <a:spLocks noGrp="1"/>
          </p:cNvSpPr>
          <p:nvPr>
            <p:ph type="sldNum" sz="quarter" idx="12"/>
          </p:nvPr>
        </p:nvSpPr>
        <p:spPr/>
        <p:txBody>
          <a:bodyPr/>
          <a:lstStyle/>
          <a:p>
            <a:fld id="{294F65DF-62E6-460F-89B7-95C09044912A}" type="slidenum">
              <a:rPr kumimoji="1" lang="ja-JP" altLang="en-US" smtClean="0"/>
              <a:t>‹#›</a:t>
            </a:fld>
            <a:endParaRPr kumimoji="1" lang="ja-JP" altLang="en-US"/>
          </a:p>
        </p:txBody>
      </p:sp>
    </p:spTree>
    <p:extLst>
      <p:ext uri="{BB962C8B-B14F-4D97-AF65-F5344CB8AC3E}">
        <p14:creationId xmlns:p14="http://schemas.microsoft.com/office/powerpoint/2010/main" val="1935468474"/>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a:extLst>
              <a:ext uri="{FF2B5EF4-FFF2-40B4-BE49-F238E27FC236}">
                <a16:creationId xmlns:a16="http://schemas.microsoft.com/office/drawing/2014/main" id="{377B3D29-4644-EB06-90B3-48703D490748}"/>
              </a:ext>
            </a:extLst>
          </p:cNvPr>
          <p:cNvSpPr>
            <a:spLocks noGrp="1"/>
          </p:cNvSpPr>
          <p:nvPr>
            <p:ph type="title" orient="vert"/>
          </p:nvPr>
        </p:nvSpPr>
        <p:spPr>
          <a:xfrm>
            <a:off x="6543675" y="365125"/>
            <a:ext cx="1971675" cy="5811838"/>
          </a:xfrm>
        </p:spPr>
        <p:txBody>
          <a:bodyPr vert="eaVert"/>
          <a:lstStyle/>
          <a:p>
            <a:r>
              <a:rPr kumimoji="1" lang="ja-JP" altLang="en-US"/>
              <a:t>マスター タイトルの書式設定</a:t>
            </a:r>
          </a:p>
        </p:txBody>
      </p:sp>
      <p:sp>
        <p:nvSpPr>
          <p:cNvPr id="3" name="縦書きテキスト プレースホルダー 2">
            <a:extLst>
              <a:ext uri="{FF2B5EF4-FFF2-40B4-BE49-F238E27FC236}">
                <a16:creationId xmlns:a16="http://schemas.microsoft.com/office/drawing/2014/main" id="{1C205063-2C33-37F1-9359-35E40A4367DE}"/>
              </a:ext>
            </a:extLst>
          </p:cNvPr>
          <p:cNvSpPr>
            <a:spLocks noGrp="1"/>
          </p:cNvSpPr>
          <p:nvPr>
            <p:ph type="body" orient="vert" idx="1"/>
          </p:nvPr>
        </p:nvSpPr>
        <p:spPr>
          <a:xfrm>
            <a:off x="628650" y="365125"/>
            <a:ext cx="5762625" cy="5811838"/>
          </a:xfrm>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A875E33D-D52A-EDB1-9796-89F3C8FC8D3F}"/>
              </a:ext>
            </a:extLst>
          </p:cNvPr>
          <p:cNvSpPr>
            <a:spLocks noGrp="1"/>
          </p:cNvSpPr>
          <p:nvPr>
            <p:ph type="dt" sz="half" idx="10"/>
          </p:nvPr>
        </p:nvSpPr>
        <p:spPr/>
        <p:txBody>
          <a:bodyPr/>
          <a:lstStyle/>
          <a:p>
            <a:fld id="{FA2D3F90-69AB-4277-BD99-66F9758B92C8}" type="datetimeFigureOut">
              <a:rPr kumimoji="1" lang="ja-JP" altLang="en-US" smtClean="0"/>
              <a:t>2023/6/16</a:t>
            </a:fld>
            <a:endParaRPr kumimoji="1" lang="ja-JP" altLang="en-US"/>
          </a:p>
        </p:txBody>
      </p:sp>
      <p:sp>
        <p:nvSpPr>
          <p:cNvPr id="5" name="フッター プレースホルダー 4">
            <a:extLst>
              <a:ext uri="{FF2B5EF4-FFF2-40B4-BE49-F238E27FC236}">
                <a16:creationId xmlns:a16="http://schemas.microsoft.com/office/drawing/2014/main" id="{D932DD4F-D5B6-E4FF-132D-1B676322699F}"/>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13038163-F3BD-AC9F-2486-A3C0F361B8CD}"/>
              </a:ext>
            </a:extLst>
          </p:cNvPr>
          <p:cNvSpPr>
            <a:spLocks noGrp="1"/>
          </p:cNvSpPr>
          <p:nvPr>
            <p:ph type="sldNum" sz="quarter" idx="12"/>
          </p:nvPr>
        </p:nvSpPr>
        <p:spPr/>
        <p:txBody>
          <a:bodyPr/>
          <a:lstStyle/>
          <a:p>
            <a:fld id="{294F65DF-62E6-460F-89B7-95C09044912A}" type="slidenum">
              <a:rPr kumimoji="1" lang="ja-JP" altLang="en-US" smtClean="0"/>
              <a:t>‹#›</a:t>
            </a:fld>
            <a:endParaRPr kumimoji="1" lang="ja-JP" altLang="en-US"/>
          </a:p>
        </p:txBody>
      </p:sp>
    </p:spTree>
    <p:extLst>
      <p:ext uri="{BB962C8B-B14F-4D97-AF65-F5344CB8AC3E}">
        <p14:creationId xmlns:p14="http://schemas.microsoft.com/office/powerpoint/2010/main" val="3539786784"/>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D26BEC5C-16CF-3C6F-1FD3-1DBB41A533AD}"/>
              </a:ext>
            </a:extLst>
          </p:cNvPr>
          <p:cNvSpPr>
            <a:spLocks noGrp="1"/>
          </p:cNvSpPr>
          <p:nvPr>
            <p:ph type="ctrTitle"/>
          </p:nvPr>
        </p:nvSpPr>
        <p:spPr>
          <a:xfrm>
            <a:off x="1143000" y="1122363"/>
            <a:ext cx="6858000" cy="2387600"/>
          </a:xfrm>
        </p:spPr>
        <p:txBody>
          <a:bodyPr anchor="b"/>
          <a:lstStyle>
            <a:lvl1pPr algn="ctr">
              <a:defRPr sz="6000"/>
            </a:lvl1pPr>
          </a:lstStyle>
          <a:p>
            <a:r>
              <a:rPr kumimoji="1" lang="ja-JP" altLang="en-US"/>
              <a:t>マスター タイトルの書式設定</a:t>
            </a:r>
          </a:p>
        </p:txBody>
      </p:sp>
      <p:sp>
        <p:nvSpPr>
          <p:cNvPr id="3" name="字幕 2">
            <a:extLst>
              <a:ext uri="{FF2B5EF4-FFF2-40B4-BE49-F238E27FC236}">
                <a16:creationId xmlns:a16="http://schemas.microsoft.com/office/drawing/2014/main" id="{A91E82ED-B649-8DF1-CB5B-B2037DC829BD}"/>
              </a:ext>
            </a:extLst>
          </p:cNvPr>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kumimoji="1" lang="ja-JP" altLang="en-US"/>
              <a:t>マスター サブタイトルの書式設定</a:t>
            </a:r>
          </a:p>
        </p:txBody>
      </p:sp>
      <p:sp>
        <p:nvSpPr>
          <p:cNvPr id="4" name="日付プレースホルダー 3">
            <a:extLst>
              <a:ext uri="{FF2B5EF4-FFF2-40B4-BE49-F238E27FC236}">
                <a16:creationId xmlns:a16="http://schemas.microsoft.com/office/drawing/2014/main" id="{A67C5390-E7DB-0C61-3E52-B0143A3EE0AA}"/>
              </a:ext>
            </a:extLst>
          </p:cNvPr>
          <p:cNvSpPr>
            <a:spLocks noGrp="1"/>
          </p:cNvSpPr>
          <p:nvPr>
            <p:ph type="dt" sz="half" idx="10"/>
          </p:nvPr>
        </p:nvSpPr>
        <p:spPr/>
        <p:txBody>
          <a:bodyPr/>
          <a:lstStyle/>
          <a:p>
            <a:fld id="{6AB1AFF5-93D0-4A78-8B2B-9B6E9AB8AD8F}" type="datetimeFigureOut">
              <a:rPr kumimoji="1" lang="ja-JP" altLang="en-US" smtClean="0"/>
              <a:t>2023/6/16</a:t>
            </a:fld>
            <a:endParaRPr kumimoji="1" lang="ja-JP" altLang="en-US"/>
          </a:p>
        </p:txBody>
      </p:sp>
      <p:sp>
        <p:nvSpPr>
          <p:cNvPr id="5" name="フッター プレースホルダー 4">
            <a:extLst>
              <a:ext uri="{FF2B5EF4-FFF2-40B4-BE49-F238E27FC236}">
                <a16:creationId xmlns:a16="http://schemas.microsoft.com/office/drawing/2014/main" id="{96236D6B-02E1-0642-7CC3-5980E63850D7}"/>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389E0DC1-530A-6B59-BB4C-71543EBF1DCC}"/>
              </a:ext>
            </a:extLst>
          </p:cNvPr>
          <p:cNvSpPr>
            <a:spLocks noGrp="1"/>
          </p:cNvSpPr>
          <p:nvPr>
            <p:ph type="sldNum" sz="quarter" idx="12"/>
          </p:nvPr>
        </p:nvSpPr>
        <p:spPr/>
        <p:txBody>
          <a:bodyPr/>
          <a:lstStyle/>
          <a:p>
            <a:fld id="{05553EC4-04AD-4350-B521-F18C3FD8DA68}" type="slidenum">
              <a:rPr kumimoji="1" lang="ja-JP" altLang="en-US" smtClean="0"/>
              <a:t>‹#›</a:t>
            </a:fld>
            <a:endParaRPr kumimoji="1" lang="ja-JP" altLang="en-US"/>
          </a:p>
        </p:txBody>
      </p:sp>
    </p:spTree>
    <p:extLst>
      <p:ext uri="{BB962C8B-B14F-4D97-AF65-F5344CB8AC3E}">
        <p14:creationId xmlns:p14="http://schemas.microsoft.com/office/powerpoint/2010/main" val="1591918600"/>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3F8DAE0C-0E67-011A-288D-A079215A0A86}"/>
              </a:ext>
            </a:extLst>
          </p:cNvPr>
          <p:cNvSpPr>
            <a:spLocks noGrp="1"/>
          </p:cNvSpPr>
          <p:nvPr>
            <p:ph type="title"/>
          </p:nvPr>
        </p:nvSpPr>
        <p:spPr/>
        <p:txBody>
          <a:bodyPr/>
          <a:lstStyle/>
          <a:p>
            <a:r>
              <a:rPr kumimoji="1" lang="ja-JP" altLang="en-US"/>
              <a:t>マスター タイトルの書式設定</a:t>
            </a:r>
          </a:p>
        </p:txBody>
      </p:sp>
      <p:sp>
        <p:nvSpPr>
          <p:cNvPr id="3" name="コンテンツ プレースホルダー 2">
            <a:extLst>
              <a:ext uri="{FF2B5EF4-FFF2-40B4-BE49-F238E27FC236}">
                <a16:creationId xmlns:a16="http://schemas.microsoft.com/office/drawing/2014/main" id="{92BCBD03-A28F-F244-FBDB-C74B3AC6E20B}"/>
              </a:ext>
            </a:extLst>
          </p:cNvPr>
          <p:cNvSpPr>
            <a:spLocks noGrp="1"/>
          </p:cNvSpPr>
          <p:nvPr>
            <p:ph idx="1"/>
          </p:nvPr>
        </p:nvSpPr>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45BE8769-EBF6-4622-E1CC-245857E1DC0B}"/>
              </a:ext>
            </a:extLst>
          </p:cNvPr>
          <p:cNvSpPr>
            <a:spLocks noGrp="1"/>
          </p:cNvSpPr>
          <p:nvPr>
            <p:ph type="dt" sz="half" idx="10"/>
          </p:nvPr>
        </p:nvSpPr>
        <p:spPr/>
        <p:txBody>
          <a:bodyPr/>
          <a:lstStyle/>
          <a:p>
            <a:fld id="{6AB1AFF5-93D0-4A78-8B2B-9B6E9AB8AD8F}" type="datetimeFigureOut">
              <a:rPr kumimoji="1" lang="ja-JP" altLang="en-US" smtClean="0"/>
              <a:t>2023/6/16</a:t>
            </a:fld>
            <a:endParaRPr kumimoji="1" lang="ja-JP" altLang="en-US"/>
          </a:p>
        </p:txBody>
      </p:sp>
      <p:sp>
        <p:nvSpPr>
          <p:cNvPr id="5" name="フッター プレースホルダー 4">
            <a:extLst>
              <a:ext uri="{FF2B5EF4-FFF2-40B4-BE49-F238E27FC236}">
                <a16:creationId xmlns:a16="http://schemas.microsoft.com/office/drawing/2014/main" id="{06DB6843-9FD1-C6C1-5080-944C20DE5C8B}"/>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4EDF2687-1B9B-6233-5E8C-70B3E0E7ADD9}"/>
              </a:ext>
            </a:extLst>
          </p:cNvPr>
          <p:cNvSpPr>
            <a:spLocks noGrp="1"/>
          </p:cNvSpPr>
          <p:nvPr>
            <p:ph type="sldNum" sz="quarter" idx="12"/>
          </p:nvPr>
        </p:nvSpPr>
        <p:spPr/>
        <p:txBody>
          <a:bodyPr/>
          <a:lstStyle/>
          <a:p>
            <a:fld id="{05553EC4-04AD-4350-B521-F18C3FD8DA68}" type="slidenum">
              <a:rPr kumimoji="1" lang="ja-JP" altLang="en-US" smtClean="0"/>
              <a:t>‹#›</a:t>
            </a:fld>
            <a:endParaRPr kumimoji="1" lang="ja-JP" altLang="en-US"/>
          </a:p>
        </p:txBody>
      </p:sp>
    </p:spTree>
    <p:extLst>
      <p:ext uri="{BB962C8B-B14F-4D97-AF65-F5344CB8AC3E}">
        <p14:creationId xmlns:p14="http://schemas.microsoft.com/office/powerpoint/2010/main" val="761018122"/>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F24E0390-381D-D135-1ACD-C1D0FA88C49C}"/>
              </a:ext>
            </a:extLst>
          </p:cNvPr>
          <p:cNvSpPr>
            <a:spLocks noGrp="1"/>
          </p:cNvSpPr>
          <p:nvPr>
            <p:ph type="title"/>
          </p:nvPr>
        </p:nvSpPr>
        <p:spPr>
          <a:xfrm>
            <a:off x="623888" y="1709738"/>
            <a:ext cx="7886700" cy="2852737"/>
          </a:xfrm>
        </p:spPr>
        <p:txBody>
          <a:bodyPr anchor="b"/>
          <a:lstStyle>
            <a:lvl1pPr>
              <a:defRPr sz="6000"/>
            </a:lvl1pPr>
          </a:lstStyle>
          <a:p>
            <a:r>
              <a:rPr kumimoji="1" lang="ja-JP" altLang="en-US"/>
              <a:t>マスター タイトルの書式設定</a:t>
            </a:r>
          </a:p>
        </p:txBody>
      </p:sp>
      <p:sp>
        <p:nvSpPr>
          <p:cNvPr id="3" name="テキスト プレースホルダー 2">
            <a:extLst>
              <a:ext uri="{FF2B5EF4-FFF2-40B4-BE49-F238E27FC236}">
                <a16:creationId xmlns:a16="http://schemas.microsoft.com/office/drawing/2014/main" id="{7EFB72D3-177F-A8E6-A55C-E14E4CF65B15}"/>
              </a:ext>
            </a:extLst>
          </p:cNvPr>
          <p:cNvSpPr>
            <a:spLocks noGrp="1"/>
          </p:cNvSpPr>
          <p:nvPr>
            <p:ph type="body" idx="1"/>
          </p:nvPr>
        </p:nvSpPr>
        <p:spPr>
          <a:xfrm>
            <a:off x="623888" y="4589463"/>
            <a:ext cx="78867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kumimoji="1" lang="ja-JP" altLang="en-US"/>
              <a:t>マスター テキストの書式設定</a:t>
            </a:r>
          </a:p>
        </p:txBody>
      </p:sp>
      <p:sp>
        <p:nvSpPr>
          <p:cNvPr id="4" name="日付プレースホルダー 3">
            <a:extLst>
              <a:ext uri="{FF2B5EF4-FFF2-40B4-BE49-F238E27FC236}">
                <a16:creationId xmlns:a16="http://schemas.microsoft.com/office/drawing/2014/main" id="{303F752C-83EB-6888-5FD2-B5613D46553D}"/>
              </a:ext>
            </a:extLst>
          </p:cNvPr>
          <p:cNvSpPr>
            <a:spLocks noGrp="1"/>
          </p:cNvSpPr>
          <p:nvPr>
            <p:ph type="dt" sz="half" idx="10"/>
          </p:nvPr>
        </p:nvSpPr>
        <p:spPr/>
        <p:txBody>
          <a:bodyPr/>
          <a:lstStyle/>
          <a:p>
            <a:fld id="{6AB1AFF5-93D0-4A78-8B2B-9B6E9AB8AD8F}" type="datetimeFigureOut">
              <a:rPr kumimoji="1" lang="ja-JP" altLang="en-US" smtClean="0"/>
              <a:t>2023/6/16</a:t>
            </a:fld>
            <a:endParaRPr kumimoji="1" lang="ja-JP" altLang="en-US"/>
          </a:p>
        </p:txBody>
      </p:sp>
      <p:sp>
        <p:nvSpPr>
          <p:cNvPr id="5" name="フッター プレースホルダー 4">
            <a:extLst>
              <a:ext uri="{FF2B5EF4-FFF2-40B4-BE49-F238E27FC236}">
                <a16:creationId xmlns:a16="http://schemas.microsoft.com/office/drawing/2014/main" id="{5A90015A-5E50-2B9D-9601-F8BE53239350}"/>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6B6C785D-D27F-7EAB-0B21-CB89AECB95F2}"/>
              </a:ext>
            </a:extLst>
          </p:cNvPr>
          <p:cNvSpPr>
            <a:spLocks noGrp="1"/>
          </p:cNvSpPr>
          <p:nvPr>
            <p:ph type="sldNum" sz="quarter" idx="12"/>
          </p:nvPr>
        </p:nvSpPr>
        <p:spPr/>
        <p:txBody>
          <a:bodyPr/>
          <a:lstStyle/>
          <a:p>
            <a:fld id="{05553EC4-04AD-4350-B521-F18C3FD8DA68}" type="slidenum">
              <a:rPr kumimoji="1" lang="ja-JP" altLang="en-US" smtClean="0"/>
              <a:t>‹#›</a:t>
            </a:fld>
            <a:endParaRPr kumimoji="1" lang="ja-JP" altLang="en-US"/>
          </a:p>
        </p:txBody>
      </p:sp>
    </p:spTree>
    <p:extLst>
      <p:ext uri="{BB962C8B-B14F-4D97-AF65-F5344CB8AC3E}">
        <p14:creationId xmlns:p14="http://schemas.microsoft.com/office/powerpoint/2010/main" val="1588202049"/>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CBD2C396-0DBE-8C80-36A6-CFF12AD2EAF6}"/>
              </a:ext>
            </a:extLst>
          </p:cNvPr>
          <p:cNvSpPr>
            <a:spLocks noGrp="1"/>
          </p:cNvSpPr>
          <p:nvPr>
            <p:ph type="title"/>
          </p:nvPr>
        </p:nvSpPr>
        <p:spPr/>
        <p:txBody>
          <a:bodyPr/>
          <a:lstStyle/>
          <a:p>
            <a:r>
              <a:rPr kumimoji="1" lang="ja-JP" altLang="en-US"/>
              <a:t>マスター タイトルの書式設定</a:t>
            </a:r>
          </a:p>
        </p:txBody>
      </p:sp>
      <p:sp>
        <p:nvSpPr>
          <p:cNvPr id="3" name="コンテンツ プレースホルダー 2">
            <a:extLst>
              <a:ext uri="{FF2B5EF4-FFF2-40B4-BE49-F238E27FC236}">
                <a16:creationId xmlns:a16="http://schemas.microsoft.com/office/drawing/2014/main" id="{746A9472-A50B-719E-A606-E822CB2E92F4}"/>
              </a:ext>
            </a:extLst>
          </p:cNvPr>
          <p:cNvSpPr>
            <a:spLocks noGrp="1"/>
          </p:cNvSpPr>
          <p:nvPr>
            <p:ph sz="half" idx="1"/>
          </p:nvPr>
        </p:nvSpPr>
        <p:spPr>
          <a:xfrm>
            <a:off x="628650" y="1825625"/>
            <a:ext cx="3867150" cy="435133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コンテンツ プレースホルダー 3">
            <a:extLst>
              <a:ext uri="{FF2B5EF4-FFF2-40B4-BE49-F238E27FC236}">
                <a16:creationId xmlns:a16="http://schemas.microsoft.com/office/drawing/2014/main" id="{95390132-2377-EBC3-7C76-44F36C65E847}"/>
              </a:ext>
            </a:extLst>
          </p:cNvPr>
          <p:cNvSpPr>
            <a:spLocks noGrp="1"/>
          </p:cNvSpPr>
          <p:nvPr>
            <p:ph sz="half" idx="2"/>
          </p:nvPr>
        </p:nvSpPr>
        <p:spPr>
          <a:xfrm>
            <a:off x="4648200" y="1825625"/>
            <a:ext cx="3867150" cy="435133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日付プレースホルダー 4">
            <a:extLst>
              <a:ext uri="{FF2B5EF4-FFF2-40B4-BE49-F238E27FC236}">
                <a16:creationId xmlns:a16="http://schemas.microsoft.com/office/drawing/2014/main" id="{717E8D8C-8DB7-4EDE-E23E-79EA60922A67}"/>
              </a:ext>
            </a:extLst>
          </p:cNvPr>
          <p:cNvSpPr>
            <a:spLocks noGrp="1"/>
          </p:cNvSpPr>
          <p:nvPr>
            <p:ph type="dt" sz="half" idx="10"/>
          </p:nvPr>
        </p:nvSpPr>
        <p:spPr/>
        <p:txBody>
          <a:bodyPr/>
          <a:lstStyle/>
          <a:p>
            <a:fld id="{6AB1AFF5-93D0-4A78-8B2B-9B6E9AB8AD8F}" type="datetimeFigureOut">
              <a:rPr kumimoji="1" lang="ja-JP" altLang="en-US" smtClean="0"/>
              <a:t>2023/6/16</a:t>
            </a:fld>
            <a:endParaRPr kumimoji="1" lang="ja-JP" altLang="en-US"/>
          </a:p>
        </p:txBody>
      </p:sp>
      <p:sp>
        <p:nvSpPr>
          <p:cNvPr id="6" name="フッター プレースホルダー 5">
            <a:extLst>
              <a:ext uri="{FF2B5EF4-FFF2-40B4-BE49-F238E27FC236}">
                <a16:creationId xmlns:a16="http://schemas.microsoft.com/office/drawing/2014/main" id="{B86483C6-66FD-E9AA-7B3F-FA50EA16FC40}"/>
              </a:ext>
            </a:extLst>
          </p:cNvPr>
          <p:cNvSpPr>
            <a:spLocks noGrp="1"/>
          </p:cNvSpPr>
          <p:nvPr>
            <p:ph type="ftr" sz="quarter" idx="11"/>
          </p:nvPr>
        </p:nvSpPr>
        <p:spPr/>
        <p:txBody>
          <a:bodyPr/>
          <a:lstStyle/>
          <a:p>
            <a:endParaRPr kumimoji="1" lang="ja-JP" altLang="en-US"/>
          </a:p>
        </p:txBody>
      </p:sp>
      <p:sp>
        <p:nvSpPr>
          <p:cNvPr id="7" name="スライド番号プレースホルダー 6">
            <a:extLst>
              <a:ext uri="{FF2B5EF4-FFF2-40B4-BE49-F238E27FC236}">
                <a16:creationId xmlns:a16="http://schemas.microsoft.com/office/drawing/2014/main" id="{163ACA55-BA8B-DFEA-300B-5AC57898EECF}"/>
              </a:ext>
            </a:extLst>
          </p:cNvPr>
          <p:cNvSpPr>
            <a:spLocks noGrp="1"/>
          </p:cNvSpPr>
          <p:nvPr>
            <p:ph type="sldNum" sz="quarter" idx="12"/>
          </p:nvPr>
        </p:nvSpPr>
        <p:spPr/>
        <p:txBody>
          <a:bodyPr/>
          <a:lstStyle/>
          <a:p>
            <a:fld id="{05553EC4-04AD-4350-B521-F18C3FD8DA68}" type="slidenum">
              <a:rPr kumimoji="1" lang="ja-JP" altLang="en-US" smtClean="0"/>
              <a:t>‹#›</a:t>
            </a:fld>
            <a:endParaRPr kumimoji="1" lang="ja-JP" altLang="en-US"/>
          </a:p>
        </p:txBody>
      </p:sp>
    </p:spTree>
    <p:extLst>
      <p:ext uri="{BB962C8B-B14F-4D97-AF65-F5344CB8AC3E}">
        <p14:creationId xmlns:p14="http://schemas.microsoft.com/office/powerpoint/2010/main" val="234286902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ユーザー設定レイアウト">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6917D055-0C82-28B3-0035-750879954E30}"/>
              </a:ext>
            </a:extLst>
          </p:cNvPr>
          <p:cNvSpPr>
            <a:spLocks noGrp="1"/>
          </p:cNvSpPr>
          <p:nvPr>
            <p:ph type="title"/>
          </p:nvPr>
        </p:nvSpPr>
        <p:spPr/>
        <p:txBody>
          <a:bodyPr/>
          <a:lstStyle/>
          <a:p>
            <a:r>
              <a:rPr kumimoji="1" lang="ja-JP" altLang="en-US"/>
              <a:t>マスター タイトルの書式設定</a:t>
            </a:r>
          </a:p>
        </p:txBody>
      </p:sp>
      <p:sp>
        <p:nvSpPr>
          <p:cNvPr id="3" name="日付プレースホルダー 2">
            <a:extLst>
              <a:ext uri="{FF2B5EF4-FFF2-40B4-BE49-F238E27FC236}">
                <a16:creationId xmlns:a16="http://schemas.microsoft.com/office/drawing/2014/main" id="{AF8D045B-3C14-8D33-CE09-BAF4B77A536B}"/>
              </a:ext>
            </a:extLst>
          </p:cNvPr>
          <p:cNvSpPr>
            <a:spLocks noGrp="1"/>
          </p:cNvSpPr>
          <p:nvPr>
            <p:ph type="dt" sz="half" idx="10"/>
          </p:nvPr>
        </p:nvSpPr>
        <p:spPr/>
        <p:txBody>
          <a:bodyPr/>
          <a:lstStyle/>
          <a:p>
            <a:fld id="{E2462A0B-85DB-4772-841F-863FC5897A72}" type="datetime1">
              <a:rPr kumimoji="1" lang="ja-JP" altLang="en-US" smtClean="0"/>
              <a:t>2023/6/16</a:t>
            </a:fld>
            <a:endParaRPr kumimoji="1" lang="ja-JP" altLang="en-US"/>
          </a:p>
        </p:txBody>
      </p:sp>
      <p:sp>
        <p:nvSpPr>
          <p:cNvPr id="4" name="フッター プレースホルダー 3">
            <a:extLst>
              <a:ext uri="{FF2B5EF4-FFF2-40B4-BE49-F238E27FC236}">
                <a16:creationId xmlns:a16="http://schemas.microsoft.com/office/drawing/2014/main" id="{512AFC34-117D-4DB7-5FFA-84710B56BC2A}"/>
              </a:ext>
            </a:extLst>
          </p:cNvPr>
          <p:cNvSpPr>
            <a:spLocks noGrp="1"/>
          </p:cNvSpPr>
          <p:nvPr>
            <p:ph type="ftr" sz="quarter" idx="11"/>
          </p:nvPr>
        </p:nvSpPr>
        <p:spPr/>
        <p:txBody>
          <a:bodyPr/>
          <a:lstStyle/>
          <a:p>
            <a:endParaRPr kumimoji="1" lang="ja-JP" altLang="en-US"/>
          </a:p>
        </p:txBody>
      </p:sp>
      <p:sp>
        <p:nvSpPr>
          <p:cNvPr id="5" name="スライド番号プレースホルダー 4">
            <a:extLst>
              <a:ext uri="{FF2B5EF4-FFF2-40B4-BE49-F238E27FC236}">
                <a16:creationId xmlns:a16="http://schemas.microsoft.com/office/drawing/2014/main" id="{6D630907-AF79-15BA-BC12-099DFA821411}"/>
              </a:ext>
            </a:extLst>
          </p:cNvPr>
          <p:cNvSpPr>
            <a:spLocks noGrp="1"/>
          </p:cNvSpPr>
          <p:nvPr>
            <p:ph type="sldNum" sz="quarter" idx="12"/>
          </p:nvPr>
        </p:nvSpPr>
        <p:spPr/>
        <p:txBody>
          <a:bodyPr/>
          <a:lstStyle/>
          <a:p>
            <a:fld id="{7CDA0E17-1C9E-4849-95CE-BCC8B3B85E09}" type="slidenum">
              <a:rPr kumimoji="1" lang="ja-JP" altLang="en-US" smtClean="0"/>
              <a:t>‹#›</a:t>
            </a:fld>
            <a:endParaRPr kumimoji="1" lang="ja-JP" altLang="en-US"/>
          </a:p>
        </p:txBody>
      </p:sp>
    </p:spTree>
    <p:extLst>
      <p:ext uri="{BB962C8B-B14F-4D97-AF65-F5344CB8AC3E}">
        <p14:creationId xmlns:p14="http://schemas.microsoft.com/office/powerpoint/2010/main" val="3291709977"/>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2D963CA2-DC68-A91B-FAE2-772F247C123D}"/>
              </a:ext>
            </a:extLst>
          </p:cNvPr>
          <p:cNvSpPr>
            <a:spLocks noGrp="1"/>
          </p:cNvSpPr>
          <p:nvPr>
            <p:ph type="title"/>
          </p:nvPr>
        </p:nvSpPr>
        <p:spPr>
          <a:xfrm>
            <a:off x="630238" y="365125"/>
            <a:ext cx="7886700" cy="1325563"/>
          </a:xfrm>
        </p:spPr>
        <p:txBody>
          <a:bodyPr/>
          <a:lstStyle/>
          <a:p>
            <a:r>
              <a:rPr kumimoji="1" lang="ja-JP" altLang="en-US"/>
              <a:t>マスター タイトルの書式設定</a:t>
            </a:r>
          </a:p>
        </p:txBody>
      </p:sp>
      <p:sp>
        <p:nvSpPr>
          <p:cNvPr id="3" name="テキスト プレースホルダー 2">
            <a:extLst>
              <a:ext uri="{FF2B5EF4-FFF2-40B4-BE49-F238E27FC236}">
                <a16:creationId xmlns:a16="http://schemas.microsoft.com/office/drawing/2014/main" id="{941E2BA1-563E-820C-043A-86C16D663BB5}"/>
              </a:ext>
            </a:extLst>
          </p:cNvPr>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4" name="コンテンツ プレースホルダー 3">
            <a:extLst>
              <a:ext uri="{FF2B5EF4-FFF2-40B4-BE49-F238E27FC236}">
                <a16:creationId xmlns:a16="http://schemas.microsoft.com/office/drawing/2014/main" id="{5D3DC98A-73EC-7062-8F58-DD94C06CABC4}"/>
              </a:ext>
            </a:extLst>
          </p:cNvPr>
          <p:cNvSpPr>
            <a:spLocks noGrp="1"/>
          </p:cNvSpPr>
          <p:nvPr>
            <p:ph sz="half" idx="2"/>
          </p:nvPr>
        </p:nvSpPr>
        <p:spPr>
          <a:xfrm>
            <a:off x="630238" y="2505075"/>
            <a:ext cx="3868737" cy="368458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テキスト プレースホルダー 4">
            <a:extLst>
              <a:ext uri="{FF2B5EF4-FFF2-40B4-BE49-F238E27FC236}">
                <a16:creationId xmlns:a16="http://schemas.microsoft.com/office/drawing/2014/main" id="{F81CBB5E-FBC1-0473-7353-F18285E37625}"/>
              </a:ext>
            </a:extLst>
          </p:cNvPr>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6" name="コンテンツ プレースホルダー 5">
            <a:extLst>
              <a:ext uri="{FF2B5EF4-FFF2-40B4-BE49-F238E27FC236}">
                <a16:creationId xmlns:a16="http://schemas.microsoft.com/office/drawing/2014/main" id="{5436103B-F1A0-A944-6CF2-B07A11914E61}"/>
              </a:ext>
            </a:extLst>
          </p:cNvPr>
          <p:cNvSpPr>
            <a:spLocks noGrp="1"/>
          </p:cNvSpPr>
          <p:nvPr>
            <p:ph sz="quarter" idx="4"/>
          </p:nvPr>
        </p:nvSpPr>
        <p:spPr>
          <a:xfrm>
            <a:off x="4629150" y="2505075"/>
            <a:ext cx="3887788" cy="368458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7" name="日付プレースホルダー 6">
            <a:extLst>
              <a:ext uri="{FF2B5EF4-FFF2-40B4-BE49-F238E27FC236}">
                <a16:creationId xmlns:a16="http://schemas.microsoft.com/office/drawing/2014/main" id="{2D4CEF1B-0C5A-8243-7D8E-55DB0F23357B}"/>
              </a:ext>
            </a:extLst>
          </p:cNvPr>
          <p:cNvSpPr>
            <a:spLocks noGrp="1"/>
          </p:cNvSpPr>
          <p:nvPr>
            <p:ph type="dt" sz="half" idx="10"/>
          </p:nvPr>
        </p:nvSpPr>
        <p:spPr/>
        <p:txBody>
          <a:bodyPr/>
          <a:lstStyle/>
          <a:p>
            <a:fld id="{6AB1AFF5-93D0-4A78-8B2B-9B6E9AB8AD8F}" type="datetimeFigureOut">
              <a:rPr kumimoji="1" lang="ja-JP" altLang="en-US" smtClean="0"/>
              <a:t>2023/6/16</a:t>
            </a:fld>
            <a:endParaRPr kumimoji="1" lang="ja-JP" altLang="en-US"/>
          </a:p>
        </p:txBody>
      </p:sp>
      <p:sp>
        <p:nvSpPr>
          <p:cNvPr id="8" name="フッター プレースホルダー 7">
            <a:extLst>
              <a:ext uri="{FF2B5EF4-FFF2-40B4-BE49-F238E27FC236}">
                <a16:creationId xmlns:a16="http://schemas.microsoft.com/office/drawing/2014/main" id="{CFB52788-CB24-6207-8D57-7A68B15FE813}"/>
              </a:ext>
            </a:extLst>
          </p:cNvPr>
          <p:cNvSpPr>
            <a:spLocks noGrp="1"/>
          </p:cNvSpPr>
          <p:nvPr>
            <p:ph type="ftr" sz="quarter" idx="11"/>
          </p:nvPr>
        </p:nvSpPr>
        <p:spPr/>
        <p:txBody>
          <a:bodyPr/>
          <a:lstStyle/>
          <a:p>
            <a:endParaRPr kumimoji="1" lang="ja-JP" altLang="en-US"/>
          </a:p>
        </p:txBody>
      </p:sp>
      <p:sp>
        <p:nvSpPr>
          <p:cNvPr id="9" name="スライド番号プレースホルダー 8">
            <a:extLst>
              <a:ext uri="{FF2B5EF4-FFF2-40B4-BE49-F238E27FC236}">
                <a16:creationId xmlns:a16="http://schemas.microsoft.com/office/drawing/2014/main" id="{1BA8989B-89DB-2BE4-308D-06B06FBA112F}"/>
              </a:ext>
            </a:extLst>
          </p:cNvPr>
          <p:cNvSpPr>
            <a:spLocks noGrp="1"/>
          </p:cNvSpPr>
          <p:nvPr>
            <p:ph type="sldNum" sz="quarter" idx="12"/>
          </p:nvPr>
        </p:nvSpPr>
        <p:spPr/>
        <p:txBody>
          <a:bodyPr/>
          <a:lstStyle/>
          <a:p>
            <a:fld id="{05553EC4-04AD-4350-B521-F18C3FD8DA68}" type="slidenum">
              <a:rPr kumimoji="1" lang="ja-JP" altLang="en-US" smtClean="0"/>
              <a:t>‹#›</a:t>
            </a:fld>
            <a:endParaRPr kumimoji="1" lang="ja-JP" altLang="en-US"/>
          </a:p>
        </p:txBody>
      </p:sp>
    </p:spTree>
    <p:extLst>
      <p:ext uri="{BB962C8B-B14F-4D97-AF65-F5344CB8AC3E}">
        <p14:creationId xmlns:p14="http://schemas.microsoft.com/office/powerpoint/2010/main" val="3147141945"/>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B9A72E9E-CB77-D7AC-ED30-F8693EE2691E}"/>
              </a:ext>
            </a:extLst>
          </p:cNvPr>
          <p:cNvSpPr>
            <a:spLocks noGrp="1"/>
          </p:cNvSpPr>
          <p:nvPr>
            <p:ph type="title"/>
          </p:nvPr>
        </p:nvSpPr>
        <p:spPr/>
        <p:txBody>
          <a:bodyPr/>
          <a:lstStyle/>
          <a:p>
            <a:r>
              <a:rPr kumimoji="1" lang="ja-JP" altLang="en-US"/>
              <a:t>マスター タイトルの書式設定</a:t>
            </a:r>
          </a:p>
        </p:txBody>
      </p:sp>
      <p:sp>
        <p:nvSpPr>
          <p:cNvPr id="3" name="日付プレースホルダー 2">
            <a:extLst>
              <a:ext uri="{FF2B5EF4-FFF2-40B4-BE49-F238E27FC236}">
                <a16:creationId xmlns:a16="http://schemas.microsoft.com/office/drawing/2014/main" id="{D9F6A2E5-D419-90CE-B6BC-1E2BC9E60561}"/>
              </a:ext>
            </a:extLst>
          </p:cNvPr>
          <p:cNvSpPr>
            <a:spLocks noGrp="1"/>
          </p:cNvSpPr>
          <p:nvPr>
            <p:ph type="dt" sz="half" idx="10"/>
          </p:nvPr>
        </p:nvSpPr>
        <p:spPr/>
        <p:txBody>
          <a:bodyPr/>
          <a:lstStyle/>
          <a:p>
            <a:fld id="{6AB1AFF5-93D0-4A78-8B2B-9B6E9AB8AD8F}" type="datetimeFigureOut">
              <a:rPr kumimoji="1" lang="ja-JP" altLang="en-US" smtClean="0"/>
              <a:t>2023/6/16</a:t>
            </a:fld>
            <a:endParaRPr kumimoji="1" lang="ja-JP" altLang="en-US"/>
          </a:p>
        </p:txBody>
      </p:sp>
      <p:sp>
        <p:nvSpPr>
          <p:cNvPr id="4" name="フッター プレースホルダー 3">
            <a:extLst>
              <a:ext uri="{FF2B5EF4-FFF2-40B4-BE49-F238E27FC236}">
                <a16:creationId xmlns:a16="http://schemas.microsoft.com/office/drawing/2014/main" id="{A6645951-561D-9240-D8E5-06F21CEC594F}"/>
              </a:ext>
            </a:extLst>
          </p:cNvPr>
          <p:cNvSpPr>
            <a:spLocks noGrp="1"/>
          </p:cNvSpPr>
          <p:nvPr>
            <p:ph type="ftr" sz="quarter" idx="11"/>
          </p:nvPr>
        </p:nvSpPr>
        <p:spPr/>
        <p:txBody>
          <a:bodyPr/>
          <a:lstStyle/>
          <a:p>
            <a:endParaRPr kumimoji="1" lang="ja-JP" altLang="en-US"/>
          </a:p>
        </p:txBody>
      </p:sp>
      <p:sp>
        <p:nvSpPr>
          <p:cNvPr id="5" name="スライド番号プレースホルダー 4">
            <a:extLst>
              <a:ext uri="{FF2B5EF4-FFF2-40B4-BE49-F238E27FC236}">
                <a16:creationId xmlns:a16="http://schemas.microsoft.com/office/drawing/2014/main" id="{EE7899BE-08A8-7945-5B98-D11FFA5930E4}"/>
              </a:ext>
            </a:extLst>
          </p:cNvPr>
          <p:cNvSpPr>
            <a:spLocks noGrp="1"/>
          </p:cNvSpPr>
          <p:nvPr>
            <p:ph type="sldNum" sz="quarter" idx="12"/>
          </p:nvPr>
        </p:nvSpPr>
        <p:spPr/>
        <p:txBody>
          <a:bodyPr/>
          <a:lstStyle/>
          <a:p>
            <a:fld id="{05553EC4-04AD-4350-B521-F18C3FD8DA68}" type="slidenum">
              <a:rPr kumimoji="1" lang="ja-JP" altLang="en-US" smtClean="0"/>
              <a:t>‹#›</a:t>
            </a:fld>
            <a:endParaRPr kumimoji="1" lang="ja-JP" altLang="en-US"/>
          </a:p>
        </p:txBody>
      </p:sp>
    </p:spTree>
    <p:extLst>
      <p:ext uri="{BB962C8B-B14F-4D97-AF65-F5344CB8AC3E}">
        <p14:creationId xmlns:p14="http://schemas.microsoft.com/office/powerpoint/2010/main" val="4061640006"/>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a:extLst>
              <a:ext uri="{FF2B5EF4-FFF2-40B4-BE49-F238E27FC236}">
                <a16:creationId xmlns:a16="http://schemas.microsoft.com/office/drawing/2014/main" id="{60BDB396-5F5D-0B43-A099-73E2EDCA04C5}"/>
              </a:ext>
            </a:extLst>
          </p:cNvPr>
          <p:cNvSpPr>
            <a:spLocks noGrp="1"/>
          </p:cNvSpPr>
          <p:nvPr>
            <p:ph type="dt" sz="half" idx="10"/>
          </p:nvPr>
        </p:nvSpPr>
        <p:spPr/>
        <p:txBody>
          <a:bodyPr/>
          <a:lstStyle/>
          <a:p>
            <a:fld id="{6AB1AFF5-93D0-4A78-8B2B-9B6E9AB8AD8F}" type="datetimeFigureOut">
              <a:rPr kumimoji="1" lang="ja-JP" altLang="en-US" smtClean="0"/>
              <a:t>2023/6/16</a:t>
            </a:fld>
            <a:endParaRPr kumimoji="1" lang="ja-JP" altLang="en-US"/>
          </a:p>
        </p:txBody>
      </p:sp>
      <p:sp>
        <p:nvSpPr>
          <p:cNvPr id="3" name="フッター プレースホルダー 2">
            <a:extLst>
              <a:ext uri="{FF2B5EF4-FFF2-40B4-BE49-F238E27FC236}">
                <a16:creationId xmlns:a16="http://schemas.microsoft.com/office/drawing/2014/main" id="{42591673-FC28-ECBA-580D-85458C55A839}"/>
              </a:ext>
            </a:extLst>
          </p:cNvPr>
          <p:cNvSpPr>
            <a:spLocks noGrp="1"/>
          </p:cNvSpPr>
          <p:nvPr>
            <p:ph type="ftr" sz="quarter" idx="11"/>
          </p:nvPr>
        </p:nvSpPr>
        <p:spPr/>
        <p:txBody>
          <a:bodyPr/>
          <a:lstStyle/>
          <a:p>
            <a:endParaRPr kumimoji="1" lang="ja-JP" altLang="en-US"/>
          </a:p>
        </p:txBody>
      </p:sp>
      <p:sp>
        <p:nvSpPr>
          <p:cNvPr id="4" name="スライド番号プレースホルダー 3">
            <a:extLst>
              <a:ext uri="{FF2B5EF4-FFF2-40B4-BE49-F238E27FC236}">
                <a16:creationId xmlns:a16="http://schemas.microsoft.com/office/drawing/2014/main" id="{4B6C3081-730E-DFF7-7810-840CA44E1C05}"/>
              </a:ext>
            </a:extLst>
          </p:cNvPr>
          <p:cNvSpPr>
            <a:spLocks noGrp="1"/>
          </p:cNvSpPr>
          <p:nvPr>
            <p:ph type="sldNum" sz="quarter" idx="12"/>
          </p:nvPr>
        </p:nvSpPr>
        <p:spPr/>
        <p:txBody>
          <a:bodyPr/>
          <a:lstStyle/>
          <a:p>
            <a:fld id="{05553EC4-04AD-4350-B521-F18C3FD8DA68}" type="slidenum">
              <a:rPr kumimoji="1" lang="ja-JP" altLang="en-US" smtClean="0"/>
              <a:t>‹#›</a:t>
            </a:fld>
            <a:endParaRPr kumimoji="1" lang="ja-JP" altLang="en-US"/>
          </a:p>
        </p:txBody>
      </p:sp>
    </p:spTree>
    <p:extLst>
      <p:ext uri="{BB962C8B-B14F-4D97-AF65-F5344CB8AC3E}">
        <p14:creationId xmlns:p14="http://schemas.microsoft.com/office/powerpoint/2010/main" val="970286144"/>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C915C05C-4848-2DB3-543E-353FCDFB778E}"/>
              </a:ext>
            </a:extLst>
          </p:cNvPr>
          <p:cNvSpPr>
            <a:spLocks noGrp="1"/>
          </p:cNvSpPr>
          <p:nvPr>
            <p:ph type="title"/>
          </p:nvPr>
        </p:nvSpPr>
        <p:spPr>
          <a:xfrm>
            <a:off x="630238" y="457200"/>
            <a:ext cx="2949575" cy="1600200"/>
          </a:xfrm>
        </p:spPr>
        <p:txBody>
          <a:bodyPr anchor="b"/>
          <a:lstStyle>
            <a:lvl1pPr>
              <a:defRPr sz="3200"/>
            </a:lvl1pPr>
          </a:lstStyle>
          <a:p>
            <a:r>
              <a:rPr kumimoji="1" lang="ja-JP" altLang="en-US"/>
              <a:t>マスター タイトルの書式設定</a:t>
            </a:r>
          </a:p>
        </p:txBody>
      </p:sp>
      <p:sp>
        <p:nvSpPr>
          <p:cNvPr id="3" name="コンテンツ プレースホルダー 2">
            <a:extLst>
              <a:ext uri="{FF2B5EF4-FFF2-40B4-BE49-F238E27FC236}">
                <a16:creationId xmlns:a16="http://schemas.microsoft.com/office/drawing/2014/main" id="{2BF8D2A8-D4B9-7DED-D3E2-A13094EC2202}"/>
              </a:ext>
            </a:extLst>
          </p:cNvPr>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テキスト プレースホルダー 3">
            <a:extLst>
              <a:ext uri="{FF2B5EF4-FFF2-40B4-BE49-F238E27FC236}">
                <a16:creationId xmlns:a16="http://schemas.microsoft.com/office/drawing/2014/main" id="{C13DBBE1-8276-78D8-0966-0E993FE34130}"/>
              </a:ext>
            </a:extLst>
          </p:cNvPr>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ja-JP" altLang="en-US"/>
              <a:t>マスター テキストの書式設定</a:t>
            </a:r>
          </a:p>
        </p:txBody>
      </p:sp>
      <p:sp>
        <p:nvSpPr>
          <p:cNvPr id="5" name="日付プレースホルダー 4">
            <a:extLst>
              <a:ext uri="{FF2B5EF4-FFF2-40B4-BE49-F238E27FC236}">
                <a16:creationId xmlns:a16="http://schemas.microsoft.com/office/drawing/2014/main" id="{8C2DBB78-09A5-B15E-C577-13CBF5C9BD4D}"/>
              </a:ext>
            </a:extLst>
          </p:cNvPr>
          <p:cNvSpPr>
            <a:spLocks noGrp="1"/>
          </p:cNvSpPr>
          <p:nvPr>
            <p:ph type="dt" sz="half" idx="10"/>
          </p:nvPr>
        </p:nvSpPr>
        <p:spPr/>
        <p:txBody>
          <a:bodyPr/>
          <a:lstStyle/>
          <a:p>
            <a:fld id="{6AB1AFF5-93D0-4A78-8B2B-9B6E9AB8AD8F}" type="datetimeFigureOut">
              <a:rPr kumimoji="1" lang="ja-JP" altLang="en-US" smtClean="0"/>
              <a:t>2023/6/16</a:t>
            </a:fld>
            <a:endParaRPr kumimoji="1" lang="ja-JP" altLang="en-US"/>
          </a:p>
        </p:txBody>
      </p:sp>
      <p:sp>
        <p:nvSpPr>
          <p:cNvPr id="6" name="フッター プレースホルダー 5">
            <a:extLst>
              <a:ext uri="{FF2B5EF4-FFF2-40B4-BE49-F238E27FC236}">
                <a16:creationId xmlns:a16="http://schemas.microsoft.com/office/drawing/2014/main" id="{D90A6921-B0B8-AD27-F2D5-A2200EB19143}"/>
              </a:ext>
            </a:extLst>
          </p:cNvPr>
          <p:cNvSpPr>
            <a:spLocks noGrp="1"/>
          </p:cNvSpPr>
          <p:nvPr>
            <p:ph type="ftr" sz="quarter" idx="11"/>
          </p:nvPr>
        </p:nvSpPr>
        <p:spPr/>
        <p:txBody>
          <a:bodyPr/>
          <a:lstStyle/>
          <a:p>
            <a:endParaRPr kumimoji="1" lang="ja-JP" altLang="en-US"/>
          </a:p>
        </p:txBody>
      </p:sp>
      <p:sp>
        <p:nvSpPr>
          <p:cNvPr id="7" name="スライド番号プレースホルダー 6">
            <a:extLst>
              <a:ext uri="{FF2B5EF4-FFF2-40B4-BE49-F238E27FC236}">
                <a16:creationId xmlns:a16="http://schemas.microsoft.com/office/drawing/2014/main" id="{D5C195BA-A1CF-13BE-F215-525499F80968}"/>
              </a:ext>
            </a:extLst>
          </p:cNvPr>
          <p:cNvSpPr>
            <a:spLocks noGrp="1"/>
          </p:cNvSpPr>
          <p:nvPr>
            <p:ph type="sldNum" sz="quarter" idx="12"/>
          </p:nvPr>
        </p:nvSpPr>
        <p:spPr/>
        <p:txBody>
          <a:bodyPr/>
          <a:lstStyle/>
          <a:p>
            <a:fld id="{05553EC4-04AD-4350-B521-F18C3FD8DA68}" type="slidenum">
              <a:rPr kumimoji="1" lang="ja-JP" altLang="en-US" smtClean="0"/>
              <a:t>‹#›</a:t>
            </a:fld>
            <a:endParaRPr kumimoji="1" lang="ja-JP" altLang="en-US"/>
          </a:p>
        </p:txBody>
      </p:sp>
    </p:spTree>
    <p:extLst>
      <p:ext uri="{BB962C8B-B14F-4D97-AF65-F5344CB8AC3E}">
        <p14:creationId xmlns:p14="http://schemas.microsoft.com/office/powerpoint/2010/main" val="1198025821"/>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0A374FDB-77F6-25B0-30F2-F28CFD8CF125}"/>
              </a:ext>
            </a:extLst>
          </p:cNvPr>
          <p:cNvSpPr>
            <a:spLocks noGrp="1"/>
          </p:cNvSpPr>
          <p:nvPr>
            <p:ph type="title"/>
          </p:nvPr>
        </p:nvSpPr>
        <p:spPr>
          <a:xfrm>
            <a:off x="630238" y="457200"/>
            <a:ext cx="2949575" cy="1600200"/>
          </a:xfrm>
        </p:spPr>
        <p:txBody>
          <a:bodyPr anchor="b"/>
          <a:lstStyle>
            <a:lvl1pPr>
              <a:defRPr sz="3200"/>
            </a:lvl1pPr>
          </a:lstStyle>
          <a:p>
            <a:r>
              <a:rPr kumimoji="1" lang="ja-JP" altLang="en-US"/>
              <a:t>マスター タイトルの書式設定</a:t>
            </a:r>
          </a:p>
        </p:txBody>
      </p:sp>
      <p:sp>
        <p:nvSpPr>
          <p:cNvPr id="3" name="図プレースホルダー 2">
            <a:extLst>
              <a:ext uri="{FF2B5EF4-FFF2-40B4-BE49-F238E27FC236}">
                <a16:creationId xmlns:a16="http://schemas.microsoft.com/office/drawing/2014/main" id="{A346731C-AAF8-48A5-E1CF-FE6C50D0D3CE}"/>
              </a:ext>
            </a:extLst>
          </p:cNvPr>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a:p>
        </p:txBody>
      </p:sp>
      <p:sp>
        <p:nvSpPr>
          <p:cNvPr id="4" name="テキスト プレースホルダー 3">
            <a:extLst>
              <a:ext uri="{FF2B5EF4-FFF2-40B4-BE49-F238E27FC236}">
                <a16:creationId xmlns:a16="http://schemas.microsoft.com/office/drawing/2014/main" id="{A03053D6-C08E-7401-4629-1AAAA828E1C9}"/>
              </a:ext>
            </a:extLst>
          </p:cNvPr>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ja-JP" altLang="en-US"/>
              <a:t>マスター テキストの書式設定</a:t>
            </a:r>
          </a:p>
        </p:txBody>
      </p:sp>
      <p:sp>
        <p:nvSpPr>
          <p:cNvPr id="5" name="日付プレースホルダー 4">
            <a:extLst>
              <a:ext uri="{FF2B5EF4-FFF2-40B4-BE49-F238E27FC236}">
                <a16:creationId xmlns:a16="http://schemas.microsoft.com/office/drawing/2014/main" id="{B1FB173E-47B4-5313-1E66-5811C3F961A8}"/>
              </a:ext>
            </a:extLst>
          </p:cNvPr>
          <p:cNvSpPr>
            <a:spLocks noGrp="1"/>
          </p:cNvSpPr>
          <p:nvPr>
            <p:ph type="dt" sz="half" idx="10"/>
          </p:nvPr>
        </p:nvSpPr>
        <p:spPr/>
        <p:txBody>
          <a:bodyPr/>
          <a:lstStyle/>
          <a:p>
            <a:fld id="{6AB1AFF5-93D0-4A78-8B2B-9B6E9AB8AD8F}" type="datetimeFigureOut">
              <a:rPr kumimoji="1" lang="ja-JP" altLang="en-US" smtClean="0"/>
              <a:t>2023/6/16</a:t>
            </a:fld>
            <a:endParaRPr kumimoji="1" lang="ja-JP" altLang="en-US"/>
          </a:p>
        </p:txBody>
      </p:sp>
      <p:sp>
        <p:nvSpPr>
          <p:cNvPr id="6" name="フッター プレースホルダー 5">
            <a:extLst>
              <a:ext uri="{FF2B5EF4-FFF2-40B4-BE49-F238E27FC236}">
                <a16:creationId xmlns:a16="http://schemas.microsoft.com/office/drawing/2014/main" id="{A5E39296-FC4D-985A-3B9E-6BA609E28B42}"/>
              </a:ext>
            </a:extLst>
          </p:cNvPr>
          <p:cNvSpPr>
            <a:spLocks noGrp="1"/>
          </p:cNvSpPr>
          <p:nvPr>
            <p:ph type="ftr" sz="quarter" idx="11"/>
          </p:nvPr>
        </p:nvSpPr>
        <p:spPr/>
        <p:txBody>
          <a:bodyPr/>
          <a:lstStyle/>
          <a:p>
            <a:endParaRPr kumimoji="1" lang="ja-JP" altLang="en-US"/>
          </a:p>
        </p:txBody>
      </p:sp>
      <p:sp>
        <p:nvSpPr>
          <p:cNvPr id="7" name="スライド番号プレースホルダー 6">
            <a:extLst>
              <a:ext uri="{FF2B5EF4-FFF2-40B4-BE49-F238E27FC236}">
                <a16:creationId xmlns:a16="http://schemas.microsoft.com/office/drawing/2014/main" id="{0E752485-95DD-6305-37C3-4452AB0C47BB}"/>
              </a:ext>
            </a:extLst>
          </p:cNvPr>
          <p:cNvSpPr>
            <a:spLocks noGrp="1"/>
          </p:cNvSpPr>
          <p:nvPr>
            <p:ph type="sldNum" sz="quarter" idx="12"/>
          </p:nvPr>
        </p:nvSpPr>
        <p:spPr/>
        <p:txBody>
          <a:bodyPr/>
          <a:lstStyle/>
          <a:p>
            <a:fld id="{05553EC4-04AD-4350-B521-F18C3FD8DA68}" type="slidenum">
              <a:rPr kumimoji="1" lang="ja-JP" altLang="en-US" smtClean="0"/>
              <a:t>‹#›</a:t>
            </a:fld>
            <a:endParaRPr kumimoji="1" lang="ja-JP" altLang="en-US"/>
          </a:p>
        </p:txBody>
      </p:sp>
    </p:spTree>
    <p:extLst>
      <p:ext uri="{BB962C8B-B14F-4D97-AF65-F5344CB8AC3E}">
        <p14:creationId xmlns:p14="http://schemas.microsoft.com/office/powerpoint/2010/main" val="3199237349"/>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129DE8DB-A071-06DF-6016-D1721079D5FC}"/>
              </a:ext>
            </a:extLst>
          </p:cNvPr>
          <p:cNvSpPr>
            <a:spLocks noGrp="1"/>
          </p:cNvSpPr>
          <p:nvPr>
            <p:ph type="title"/>
          </p:nvPr>
        </p:nvSpPr>
        <p:spPr/>
        <p:txBody>
          <a:bodyPr/>
          <a:lstStyle/>
          <a:p>
            <a:r>
              <a:rPr kumimoji="1" lang="ja-JP" altLang="en-US"/>
              <a:t>マスター タイトルの書式設定</a:t>
            </a:r>
          </a:p>
        </p:txBody>
      </p:sp>
      <p:sp>
        <p:nvSpPr>
          <p:cNvPr id="3" name="縦書きテキスト プレースホルダー 2">
            <a:extLst>
              <a:ext uri="{FF2B5EF4-FFF2-40B4-BE49-F238E27FC236}">
                <a16:creationId xmlns:a16="http://schemas.microsoft.com/office/drawing/2014/main" id="{0A0F99A3-1ED5-72A9-5533-C19DF3D0B922}"/>
              </a:ext>
            </a:extLst>
          </p:cNvPr>
          <p:cNvSpPr>
            <a:spLocks noGrp="1"/>
          </p:cNvSpPr>
          <p:nvPr>
            <p:ph type="body" orient="vert" idx="1"/>
          </p:nvPr>
        </p:nvSpPr>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0302E4CA-4E05-E206-E02D-9D20545E8778}"/>
              </a:ext>
            </a:extLst>
          </p:cNvPr>
          <p:cNvSpPr>
            <a:spLocks noGrp="1"/>
          </p:cNvSpPr>
          <p:nvPr>
            <p:ph type="dt" sz="half" idx="10"/>
          </p:nvPr>
        </p:nvSpPr>
        <p:spPr/>
        <p:txBody>
          <a:bodyPr/>
          <a:lstStyle/>
          <a:p>
            <a:fld id="{6AB1AFF5-93D0-4A78-8B2B-9B6E9AB8AD8F}" type="datetimeFigureOut">
              <a:rPr kumimoji="1" lang="ja-JP" altLang="en-US" smtClean="0"/>
              <a:t>2023/6/16</a:t>
            </a:fld>
            <a:endParaRPr kumimoji="1" lang="ja-JP" altLang="en-US"/>
          </a:p>
        </p:txBody>
      </p:sp>
      <p:sp>
        <p:nvSpPr>
          <p:cNvPr id="5" name="フッター プレースホルダー 4">
            <a:extLst>
              <a:ext uri="{FF2B5EF4-FFF2-40B4-BE49-F238E27FC236}">
                <a16:creationId xmlns:a16="http://schemas.microsoft.com/office/drawing/2014/main" id="{61243BDD-7EB5-8048-ADA7-5D37069E874B}"/>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6C60BB50-0750-5C43-CBE2-F529C8671084}"/>
              </a:ext>
            </a:extLst>
          </p:cNvPr>
          <p:cNvSpPr>
            <a:spLocks noGrp="1"/>
          </p:cNvSpPr>
          <p:nvPr>
            <p:ph type="sldNum" sz="quarter" idx="12"/>
          </p:nvPr>
        </p:nvSpPr>
        <p:spPr/>
        <p:txBody>
          <a:bodyPr/>
          <a:lstStyle/>
          <a:p>
            <a:fld id="{05553EC4-04AD-4350-B521-F18C3FD8DA68}" type="slidenum">
              <a:rPr kumimoji="1" lang="ja-JP" altLang="en-US" smtClean="0"/>
              <a:t>‹#›</a:t>
            </a:fld>
            <a:endParaRPr kumimoji="1" lang="ja-JP" altLang="en-US"/>
          </a:p>
        </p:txBody>
      </p:sp>
    </p:spTree>
    <p:extLst>
      <p:ext uri="{BB962C8B-B14F-4D97-AF65-F5344CB8AC3E}">
        <p14:creationId xmlns:p14="http://schemas.microsoft.com/office/powerpoint/2010/main" val="569898426"/>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a:extLst>
              <a:ext uri="{FF2B5EF4-FFF2-40B4-BE49-F238E27FC236}">
                <a16:creationId xmlns:a16="http://schemas.microsoft.com/office/drawing/2014/main" id="{4D50E6AD-4A60-F87C-3F5F-BF46523F1D05}"/>
              </a:ext>
            </a:extLst>
          </p:cNvPr>
          <p:cNvSpPr>
            <a:spLocks noGrp="1"/>
          </p:cNvSpPr>
          <p:nvPr>
            <p:ph type="title" orient="vert"/>
          </p:nvPr>
        </p:nvSpPr>
        <p:spPr>
          <a:xfrm>
            <a:off x="6543675" y="365125"/>
            <a:ext cx="1971675" cy="5811838"/>
          </a:xfrm>
        </p:spPr>
        <p:txBody>
          <a:bodyPr vert="eaVert"/>
          <a:lstStyle/>
          <a:p>
            <a:r>
              <a:rPr kumimoji="1" lang="ja-JP" altLang="en-US"/>
              <a:t>マスター タイトルの書式設定</a:t>
            </a:r>
          </a:p>
        </p:txBody>
      </p:sp>
      <p:sp>
        <p:nvSpPr>
          <p:cNvPr id="3" name="縦書きテキスト プレースホルダー 2">
            <a:extLst>
              <a:ext uri="{FF2B5EF4-FFF2-40B4-BE49-F238E27FC236}">
                <a16:creationId xmlns:a16="http://schemas.microsoft.com/office/drawing/2014/main" id="{2959F430-17B8-DE96-808B-370806907613}"/>
              </a:ext>
            </a:extLst>
          </p:cNvPr>
          <p:cNvSpPr>
            <a:spLocks noGrp="1"/>
          </p:cNvSpPr>
          <p:nvPr>
            <p:ph type="body" orient="vert" idx="1"/>
          </p:nvPr>
        </p:nvSpPr>
        <p:spPr>
          <a:xfrm>
            <a:off x="628650" y="365125"/>
            <a:ext cx="5762625" cy="5811838"/>
          </a:xfrm>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DDC120D7-8D1D-157A-4B57-2F38B53A8787}"/>
              </a:ext>
            </a:extLst>
          </p:cNvPr>
          <p:cNvSpPr>
            <a:spLocks noGrp="1"/>
          </p:cNvSpPr>
          <p:nvPr>
            <p:ph type="dt" sz="half" idx="10"/>
          </p:nvPr>
        </p:nvSpPr>
        <p:spPr/>
        <p:txBody>
          <a:bodyPr/>
          <a:lstStyle/>
          <a:p>
            <a:fld id="{6AB1AFF5-93D0-4A78-8B2B-9B6E9AB8AD8F}" type="datetimeFigureOut">
              <a:rPr kumimoji="1" lang="ja-JP" altLang="en-US" smtClean="0"/>
              <a:t>2023/6/16</a:t>
            </a:fld>
            <a:endParaRPr kumimoji="1" lang="ja-JP" altLang="en-US"/>
          </a:p>
        </p:txBody>
      </p:sp>
      <p:sp>
        <p:nvSpPr>
          <p:cNvPr id="5" name="フッター プレースホルダー 4">
            <a:extLst>
              <a:ext uri="{FF2B5EF4-FFF2-40B4-BE49-F238E27FC236}">
                <a16:creationId xmlns:a16="http://schemas.microsoft.com/office/drawing/2014/main" id="{287ACF3A-5DEC-EB45-6A6A-84AD0E285B15}"/>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09D597BE-0B40-74FB-B414-EF76A2B18A70}"/>
              </a:ext>
            </a:extLst>
          </p:cNvPr>
          <p:cNvSpPr>
            <a:spLocks noGrp="1"/>
          </p:cNvSpPr>
          <p:nvPr>
            <p:ph type="sldNum" sz="quarter" idx="12"/>
          </p:nvPr>
        </p:nvSpPr>
        <p:spPr/>
        <p:txBody>
          <a:bodyPr/>
          <a:lstStyle/>
          <a:p>
            <a:fld id="{05553EC4-04AD-4350-B521-F18C3FD8DA68}" type="slidenum">
              <a:rPr kumimoji="1" lang="ja-JP" altLang="en-US" smtClean="0"/>
              <a:t>‹#›</a:t>
            </a:fld>
            <a:endParaRPr kumimoji="1" lang="ja-JP" altLang="en-US"/>
          </a:p>
        </p:txBody>
      </p:sp>
    </p:spTree>
    <p:extLst>
      <p:ext uri="{BB962C8B-B14F-4D97-AF65-F5344CB8AC3E}">
        <p14:creationId xmlns:p14="http://schemas.microsoft.com/office/powerpoint/2010/main" val="4159407105"/>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E67BD631-414A-425B-50F5-ADD227456A3A}"/>
              </a:ext>
            </a:extLst>
          </p:cNvPr>
          <p:cNvSpPr>
            <a:spLocks noGrp="1"/>
          </p:cNvSpPr>
          <p:nvPr>
            <p:ph type="ctrTitle"/>
          </p:nvPr>
        </p:nvSpPr>
        <p:spPr>
          <a:xfrm>
            <a:off x="1143000" y="1122363"/>
            <a:ext cx="6858000" cy="2387600"/>
          </a:xfrm>
        </p:spPr>
        <p:txBody>
          <a:bodyPr anchor="b"/>
          <a:lstStyle>
            <a:lvl1pPr algn="ctr">
              <a:defRPr sz="6000"/>
            </a:lvl1pPr>
          </a:lstStyle>
          <a:p>
            <a:r>
              <a:rPr kumimoji="1" lang="ja-JP" altLang="en-US"/>
              <a:t>マスター タイトルの書式設定</a:t>
            </a:r>
          </a:p>
        </p:txBody>
      </p:sp>
      <p:sp>
        <p:nvSpPr>
          <p:cNvPr id="3" name="字幕 2">
            <a:extLst>
              <a:ext uri="{FF2B5EF4-FFF2-40B4-BE49-F238E27FC236}">
                <a16:creationId xmlns:a16="http://schemas.microsoft.com/office/drawing/2014/main" id="{21B4973E-CEAC-8157-B339-1D7CC4F1DEE5}"/>
              </a:ext>
            </a:extLst>
          </p:cNvPr>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kumimoji="1" lang="ja-JP" altLang="en-US"/>
              <a:t>マスター サブタイトルの書式設定</a:t>
            </a:r>
          </a:p>
        </p:txBody>
      </p:sp>
      <p:sp>
        <p:nvSpPr>
          <p:cNvPr id="4" name="日付プレースホルダー 3">
            <a:extLst>
              <a:ext uri="{FF2B5EF4-FFF2-40B4-BE49-F238E27FC236}">
                <a16:creationId xmlns:a16="http://schemas.microsoft.com/office/drawing/2014/main" id="{2250DA6B-8EEE-AEEF-43D7-29629A153924}"/>
              </a:ext>
            </a:extLst>
          </p:cNvPr>
          <p:cNvSpPr>
            <a:spLocks noGrp="1"/>
          </p:cNvSpPr>
          <p:nvPr>
            <p:ph type="dt" sz="half" idx="10"/>
          </p:nvPr>
        </p:nvSpPr>
        <p:spPr/>
        <p:txBody>
          <a:bodyPr/>
          <a:lstStyle/>
          <a:p>
            <a:fld id="{C77866EC-411A-4371-9F67-36F029FECF39}" type="datetimeFigureOut">
              <a:rPr kumimoji="1" lang="ja-JP" altLang="en-US" smtClean="0"/>
              <a:t>2023/6/16</a:t>
            </a:fld>
            <a:endParaRPr kumimoji="1" lang="ja-JP" altLang="en-US"/>
          </a:p>
        </p:txBody>
      </p:sp>
      <p:sp>
        <p:nvSpPr>
          <p:cNvPr id="5" name="フッター プレースホルダー 4">
            <a:extLst>
              <a:ext uri="{FF2B5EF4-FFF2-40B4-BE49-F238E27FC236}">
                <a16:creationId xmlns:a16="http://schemas.microsoft.com/office/drawing/2014/main" id="{8154A307-BAC2-8D9C-7856-6A7A602A66F1}"/>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7C713BF5-6597-8190-F279-70F03B1E3078}"/>
              </a:ext>
            </a:extLst>
          </p:cNvPr>
          <p:cNvSpPr>
            <a:spLocks noGrp="1"/>
          </p:cNvSpPr>
          <p:nvPr>
            <p:ph type="sldNum" sz="quarter" idx="12"/>
          </p:nvPr>
        </p:nvSpPr>
        <p:spPr/>
        <p:txBody>
          <a:bodyPr/>
          <a:lstStyle/>
          <a:p>
            <a:fld id="{EAE7ED07-A2A6-4808-8E22-19211445B44A}" type="slidenum">
              <a:rPr kumimoji="1" lang="ja-JP" altLang="en-US" smtClean="0"/>
              <a:t>‹#›</a:t>
            </a:fld>
            <a:endParaRPr kumimoji="1" lang="ja-JP" altLang="en-US"/>
          </a:p>
        </p:txBody>
      </p:sp>
    </p:spTree>
    <p:extLst>
      <p:ext uri="{BB962C8B-B14F-4D97-AF65-F5344CB8AC3E}">
        <p14:creationId xmlns:p14="http://schemas.microsoft.com/office/powerpoint/2010/main" val="925861521"/>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F6BF0F0C-9449-FEC7-C535-D6F2A7E57DDD}"/>
              </a:ext>
            </a:extLst>
          </p:cNvPr>
          <p:cNvSpPr>
            <a:spLocks noGrp="1"/>
          </p:cNvSpPr>
          <p:nvPr>
            <p:ph type="title"/>
          </p:nvPr>
        </p:nvSpPr>
        <p:spPr/>
        <p:txBody>
          <a:bodyPr/>
          <a:lstStyle/>
          <a:p>
            <a:r>
              <a:rPr kumimoji="1" lang="ja-JP" altLang="en-US"/>
              <a:t>マスター タイトルの書式設定</a:t>
            </a:r>
          </a:p>
        </p:txBody>
      </p:sp>
      <p:sp>
        <p:nvSpPr>
          <p:cNvPr id="3" name="コンテンツ プレースホルダー 2">
            <a:extLst>
              <a:ext uri="{FF2B5EF4-FFF2-40B4-BE49-F238E27FC236}">
                <a16:creationId xmlns:a16="http://schemas.microsoft.com/office/drawing/2014/main" id="{C2CD03A6-D907-4919-8F88-B4598F9B360C}"/>
              </a:ext>
            </a:extLst>
          </p:cNvPr>
          <p:cNvSpPr>
            <a:spLocks noGrp="1"/>
          </p:cNvSpPr>
          <p:nvPr>
            <p:ph idx="1"/>
          </p:nvPr>
        </p:nvSpPr>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08DFE7AA-287D-05DF-8CF9-887264FFF724}"/>
              </a:ext>
            </a:extLst>
          </p:cNvPr>
          <p:cNvSpPr>
            <a:spLocks noGrp="1"/>
          </p:cNvSpPr>
          <p:nvPr>
            <p:ph type="dt" sz="half" idx="10"/>
          </p:nvPr>
        </p:nvSpPr>
        <p:spPr/>
        <p:txBody>
          <a:bodyPr/>
          <a:lstStyle/>
          <a:p>
            <a:fld id="{C77866EC-411A-4371-9F67-36F029FECF39}" type="datetimeFigureOut">
              <a:rPr kumimoji="1" lang="ja-JP" altLang="en-US" smtClean="0"/>
              <a:t>2023/6/16</a:t>
            </a:fld>
            <a:endParaRPr kumimoji="1" lang="ja-JP" altLang="en-US"/>
          </a:p>
        </p:txBody>
      </p:sp>
      <p:sp>
        <p:nvSpPr>
          <p:cNvPr id="5" name="フッター プレースホルダー 4">
            <a:extLst>
              <a:ext uri="{FF2B5EF4-FFF2-40B4-BE49-F238E27FC236}">
                <a16:creationId xmlns:a16="http://schemas.microsoft.com/office/drawing/2014/main" id="{06C6FFD0-AEB7-B1FC-8324-98889BF6F917}"/>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1D52F2D3-676A-71AE-217D-17BFF7AFF540}"/>
              </a:ext>
            </a:extLst>
          </p:cNvPr>
          <p:cNvSpPr>
            <a:spLocks noGrp="1"/>
          </p:cNvSpPr>
          <p:nvPr>
            <p:ph type="sldNum" sz="quarter" idx="12"/>
          </p:nvPr>
        </p:nvSpPr>
        <p:spPr/>
        <p:txBody>
          <a:bodyPr/>
          <a:lstStyle/>
          <a:p>
            <a:fld id="{EAE7ED07-A2A6-4808-8E22-19211445B44A}" type="slidenum">
              <a:rPr kumimoji="1" lang="ja-JP" altLang="en-US" smtClean="0"/>
              <a:t>‹#›</a:t>
            </a:fld>
            <a:endParaRPr kumimoji="1" lang="ja-JP" altLang="en-US"/>
          </a:p>
        </p:txBody>
      </p:sp>
    </p:spTree>
    <p:extLst>
      <p:ext uri="{BB962C8B-B14F-4D97-AF65-F5344CB8AC3E}">
        <p14:creationId xmlns:p14="http://schemas.microsoft.com/office/powerpoint/2010/main" val="4071331593"/>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02EEEF2C-7CC6-538A-8FE6-E808981106E5}"/>
              </a:ext>
            </a:extLst>
          </p:cNvPr>
          <p:cNvSpPr>
            <a:spLocks noGrp="1"/>
          </p:cNvSpPr>
          <p:nvPr>
            <p:ph type="title"/>
          </p:nvPr>
        </p:nvSpPr>
        <p:spPr>
          <a:xfrm>
            <a:off x="623888" y="1709738"/>
            <a:ext cx="7886700" cy="2852737"/>
          </a:xfrm>
        </p:spPr>
        <p:txBody>
          <a:bodyPr anchor="b"/>
          <a:lstStyle>
            <a:lvl1pPr>
              <a:defRPr sz="6000"/>
            </a:lvl1pPr>
          </a:lstStyle>
          <a:p>
            <a:r>
              <a:rPr kumimoji="1" lang="ja-JP" altLang="en-US"/>
              <a:t>マスター タイトルの書式設定</a:t>
            </a:r>
          </a:p>
        </p:txBody>
      </p:sp>
      <p:sp>
        <p:nvSpPr>
          <p:cNvPr id="3" name="テキスト プレースホルダー 2">
            <a:extLst>
              <a:ext uri="{FF2B5EF4-FFF2-40B4-BE49-F238E27FC236}">
                <a16:creationId xmlns:a16="http://schemas.microsoft.com/office/drawing/2014/main" id="{B6EACDDA-506C-0826-EDD4-1D5524059803}"/>
              </a:ext>
            </a:extLst>
          </p:cNvPr>
          <p:cNvSpPr>
            <a:spLocks noGrp="1"/>
          </p:cNvSpPr>
          <p:nvPr>
            <p:ph type="body" idx="1"/>
          </p:nvPr>
        </p:nvSpPr>
        <p:spPr>
          <a:xfrm>
            <a:off x="623888" y="4589463"/>
            <a:ext cx="78867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kumimoji="1" lang="ja-JP" altLang="en-US"/>
              <a:t>マスター テキストの書式設定</a:t>
            </a:r>
          </a:p>
        </p:txBody>
      </p:sp>
      <p:sp>
        <p:nvSpPr>
          <p:cNvPr id="4" name="日付プレースホルダー 3">
            <a:extLst>
              <a:ext uri="{FF2B5EF4-FFF2-40B4-BE49-F238E27FC236}">
                <a16:creationId xmlns:a16="http://schemas.microsoft.com/office/drawing/2014/main" id="{555B290B-4526-A109-B8D4-28C10DF62F44}"/>
              </a:ext>
            </a:extLst>
          </p:cNvPr>
          <p:cNvSpPr>
            <a:spLocks noGrp="1"/>
          </p:cNvSpPr>
          <p:nvPr>
            <p:ph type="dt" sz="half" idx="10"/>
          </p:nvPr>
        </p:nvSpPr>
        <p:spPr/>
        <p:txBody>
          <a:bodyPr/>
          <a:lstStyle/>
          <a:p>
            <a:fld id="{C77866EC-411A-4371-9F67-36F029FECF39}" type="datetimeFigureOut">
              <a:rPr kumimoji="1" lang="ja-JP" altLang="en-US" smtClean="0"/>
              <a:t>2023/6/16</a:t>
            </a:fld>
            <a:endParaRPr kumimoji="1" lang="ja-JP" altLang="en-US"/>
          </a:p>
        </p:txBody>
      </p:sp>
      <p:sp>
        <p:nvSpPr>
          <p:cNvPr id="5" name="フッター プレースホルダー 4">
            <a:extLst>
              <a:ext uri="{FF2B5EF4-FFF2-40B4-BE49-F238E27FC236}">
                <a16:creationId xmlns:a16="http://schemas.microsoft.com/office/drawing/2014/main" id="{D46A156C-6150-BF0C-B109-DC3DD80A8EA4}"/>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82C8B71A-CF30-D222-7967-AE54A21DB85E}"/>
              </a:ext>
            </a:extLst>
          </p:cNvPr>
          <p:cNvSpPr>
            <a:spLocks noGrp="1"/>
          </p:cNvSpPr>
          <p:nvPr>
            <p:ph type="sldNum" sz="quarter" idx="12"/>
          </p:nvPr>
        </p:nvSpPr>
        <p:spPr/>
        <p:txBody>
          <a:bodyPr/>
          <a:lstStyle/>
          <a:p>
            <a:fld id="{EAE7ED07-A2A6-4808-8E22-19211445B44A}" type="slidenum">
              <a:rPr kumimoji="1" lang="ja-JP" altLang="en-US" smtClean="0"/>
              <a:t>‹#›</a:t>
            </a:fld>
            <a:endParaRPr kumimoji="1" lang="ja-JP" altLang="en-US"/>
          </a:p>
        </p:txBody>
      </p:sp>
    </p:spTree>
    <p:extLst>
      <p:ext uri="{BB962C8B-B14F-4D97-AF65-F5344CB8AC3E}">
        <p14:creationId xmlns:p14="http://schemas.microsoft.com/office/powerpoint/2010/main" val="173824837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idx="1"/>
          </p:nvPr>
        </p:nvSpPr>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0BF0474D-C265-4208-AAC2-26185B6A4CF1}" type="datetime1">
              <a:rPr kumimoji="1" lang="ja-JP" altLang="en-US" smtClean="0"/>
              <a:t>2023/6/16</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7CDA0E17-1C9E-4849-95CE-BCC8B3B85E09}" type="slidenum">
              <a:rPr kumimoji="1" lang="ja-JP" altLang="en-US" smtClean="0"/>
              <a:t>‹#›</a:t>
            </a:fld>
            <a:endParaRPr kumimoji="1" lang="ja-JP" altLang="en-US"/>
          </a:p>
        </p:txBody>
      </p:sp>
    </p:spTree>
    <p:extLst>
      <p:ext uri="{BB962C8B-B14F-4D97-AF65-F5344CB8AC3E}">
        <p14:creationId xmlns:p14="http://schemas.microsoft.com/office/powerpoint/2010/main" val="3211721929"/>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E27B8A85-D83E-CA9F-5F9C-FC8CB84CD1AB}"/>
              </a:ext>
            </a:extLst>
          </p:cNvPr>
          <p:cNvSpPr>
            <a:spLocks noGrp="1"/>
          </p:cNvSpPr>
          <p:nvPr>
            <p:ph type="title"/>
          </p:nvPr>
        </p:nvSpPr>
        <p:spPr/>
        <p:txBody>
          <a:bodyPr/>
          <a:lstStyle/>
          <a:p>
            <a:r>
              <a:rPr kumimoji="1" lang="ja-JP" altLang="en-US"/>
              <a:t>マスター タイトルの書式設定</a:t>
            </a:r>
          </a:p>
        </p:txBody>
      </p:sp>
      <p:sp>
        <p:nvSpPr>
          <p:cNvPr id="3" name="コンテンツ プレースホルダー 2">
            <a:extLst>
              <a:ext uri="{FF2B5EF4-FFF2-40B4-BE49-F238E27FC236}">
                <a16:creationId xmlns:a16="http://schemas.microsoft.com/office/drawing/2014/main" id="{185548CE-1C44-F76C-0B7E-52F343E9CC1C}"/>
              </a:ext>
            </a:extLst>
          </p:cNvPr>
          <p:cNvSpPr>
            <a:spLocks noGrp="1"/>
          </p:cNvSpPr>
          <p:nvPr>
            <p:ph sz="half" idx="1"/>
          </p:nvPr>
        </p:nvSpPr>
        <p:spPr>
          <a:xfrm>
            <a:off x="628650" y="1825625"/>
            <a:ext cx="3867150" cy="435133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コンテンツ プレースホルダー 3">
            <a:extLst>
              <a:ext uri="{FF2B5EF4-FFF2-40B4-BE49-F238E27FC236}">
                <a16:creationId xmlns:a16="http://schemas.microsoft.com/office/drawing/2014/main" id="{77B5CD7E-852A-8E86-28B0-FB034242169B}"/>
              </a:ext>
            </a:extLst>
          </p:cNvPr>
          <p:cNvSpPr>
            <a:spLocks noGrp="1"/>
          </p:cNvSpPr>
          <p:nvPr>
            <p:ph sz="half" idx="2"/>
          </p:nvPr>
        </p:nvSpPr>
        <p:spPr>
          <a:xfrm>
            <a:off x="4648200" y="1825625"/>
            <a:ext cx="3867150" cy="435133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日付プレースホルダー 4">
            <a:extLst>
              <a:ext uri="{FF2B5EF4-FFF2-40B4-BE49-F238E27FC236}">
                <a16:creationId xmlns:a16="http://schemas.microsoft.com/office/drawing/2014/main" id="{77C25734-1930-6DD0-1A71-E51DDD67B932}"/>
              </a:ext>
            </a:extLst>
          </p:cNvPr>
          <p:cNvSpPr>
            <a:spLocks noGrp="1"/>
          </p:cNvSpPr>
          <p:nvPr>
            <p:ph type="dt" sz="half" idx="10"/>
          </p:nvPr>
        </p:nvSpPr>
        <p:spPr/>
        <p:txBody>
          <a:bodyPr/>
          <a:lstStyle/>
          <a:p>
            <a:fld id="{C77866EC-411A-4371-9F67-36F029FECF39}" type="datetimeFigureOut">
              <a:rPr kumimoji="1" lang="ja-JP" altLang="en-US" smtClean="0"/>
              <a:t>2023/6/16</a:t>
            </a:fld>
            <a:endParaRPr kumimoji="1" lang="ja-JP" altLang="en-US"/>
          </a:p>
        </p:txBody>
      </p:sp>
      <p:sp>
        <p:nvSpPr>
          <p:cNvPr id="6" name="フッター プレースホルダー 5">
            <a:extLst>
              <a:ext uri="{FF2B5EF4-FFF2-40B4-BE49-F238E27FC236}">
                <a16:creationId xmlns:a16="http://schemas.microsoft.com/office/drawing/2014/main" id="{61FCAA6D-D28E-1871-2C89-46FA49D1AA29}"/>
              </a:ext>
            </a:extLst>
          </p:cNvPr>
          <p:cNvSpPr>
            <a:spLocks noGrp="1"/>
          </p:cNvSpPr>
          <p:nvPr>
            <p:ph type="ftr" sz="quarter" idx="11"/>
          </p:nvPr>
        </p:nvSpPr>
        <p:spPr/>
        <p:txBody>
          <a:bodyPr/>
          <a:lstStyle/>
          <a:p>
            <a:endParaRPr kumimoji="1" lang="ja-JP" altLang="en-US"/>
          </a:p>
        </p:txBody>
      </p:sp>
      <p:sp>
        <p:nvSpPr>
          <p:cNvPr id="7" name="スライド番号プレースホルダー 6">
            <a:extLst>
              <a:ext uri="{FF2B5EF4-FFF2-40B4-BE49-F238E27FC236}">
                <a16:creationId xmlns:a16="http://schemas.microsoft.com/office/drawing/2014/main" id="{E34DC88D-3A6D-FA24-93DA-45A4CB396C66}"/>
              </a:ext>
            </a:extLst>
          </p:cNvPr>
          <p:cNvSpPr>
            <a:spLocks noGrp="1"/>
          </p:cNvSpPr>
          <p:nvPr>
            <p:ph type="sldNum" sz="quarter" idx="12"/>
          </p:nvPr>
        </p:nvSpPr>
        <p:spPr/>
        <p:txBody>
          <a:bodyPr/>
          <a:lstStyle/>
          <a:p>
            <a:fld id="{EAE7ED07-A2A6-4808-8E22-19211445B44A}" type="slidenum">
              <a:rPr kumimoji="1" lang="ja-JP" altLang="en-US" smtClean="0"/>
              <a:t>‹#›</a:t>
            </a:fld>
            <a:endParaRPr kumimoji="1" lang="ja-JP" altLang="en-US"/>
          </a:p>
        </p:txBody>
      </p:sp>
    </p:spTree>
    <p:extLst>
      <p:ext uri="{BB962C8B-B14F-4D97-AF65-F5344CB8AC3E}">
        <p14:creationId xmlns:p14="http://schemas.microsoft.com/office/powerpoint/2010/main" val="906883710"/>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38EED500-F91B-2C2D-1259-70592665D10D}"/>
              </a:ext>
            </a:extLst>
          </p:cNvPr>
          <p:cNvSpPr>
            <a:spLocks noGrp="1"/>
          </p:cNvSpPr>
          <p:nvPr>
            <p:ph type="title"/>
          </p:nvPr>
        </p:nvSpPr>
        <p:spPr>
          <a:xfrm>
            <a:off x="630238" y="365125"/>
            <a:ext cx="7886700" cy="1325563"/>
          </a:xfrm>
        </p:spPr>
        <p:txBody>
          <a:bodyPr/>
          <a:lstStyle/>
          <a:p>
            <a:r>
              <a:rPr kumimoji="1" lang="ja-JP" altLang="en-US"/>
              <a:t>マスター タイトルの書式設定</a:t>
            </a:r>
          </a:p>
        </p:txBody>
      </p:sp>
      <p:sp>
        <p:nvSpPr>
          <p:cNvPr id="3" name="テキスト プレースホルダー 2">
            <a:extLst>
              <a:ext uri="{FF2B5EF4-FFF2-40B4-BE49-F238E27FC236}">
                <a16:creationId xmlns:a16="http://schemas.microsoft.com/office/drawing/2014/main" id="{2517D6D2-BEA0-E102-19F0-8CBB2886C244}"/>
              </a:ext>
            </a:extLst>
          </p:cNvPr>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4" name="コンテンツ プレースホルダー 3">
            <a:extLst>
              <a:ext uri="{FF2B5EF4-FFF2-40B4-BE49-F238E27FC236}">
                <a16:creationId xmlns:a16="http://schemas.microsoft.com/office/drawing/2014/main" id="{6D7B373C-DD0D-EF4C-5F22-1FF4CE21B36B}"/>
              </a:ext>
            </a:extLst>
          </p:cNvPr>
          <p:cNvSpPr>
            <a:spLocks noGrp="1"/>
          </p:cNvSpPr>
          <p:nvPr>
            <p:ph sz="half" idx="2"/>
          </p:nvPr>
        </p:nvSpPr>
        <p:spPr>
          <a:xfrm>
            <a:off x="630238" y="2505075"/>
            <a:ext cx="3868737" cy="368458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テキスト プレースホルダー 4">
            <a:extLst>
              <a:ext uri="{FF2B5EF4-FFF2-40B4-BE49-F238E27FC236}">
                <a16:creationId xmlns:a16="http://schemas.microsoft.com/office/drawing/2014/main" id="{BC9CA4F9-FA42-E5B0-A1DF-F1A738BF239D}"/>
              </a:ext>
            </a:extLst>
          </p:cNvPr>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6" name="コンテンツ プレースホルダー 5">
            <a:extLst>
              <a:ext uri="{FF2B5EF4-FFF2-40B4-BE49-F238E27FC236}">
                <a16:creationId xmlns:a16="http://schemas.microsoft.com/office/drawing/2014/main" id="{E2DD7405-FE0A-65BF-BC8F-B7CFF3BEAC4E}"/>
              </a:ext>
            </a:extLst>
          </p:cNvPr>
          <p:cNvSpPr>
            <a:spLocks noGrp="1"/>
          </p:cNvSpPr>
          <p:nvPr>
            <p:ph sz="quarter" idx="4"/>
          </p:nvPr>
        </p:nvSpPr>
        <p:spPr>
          <a:xfrm>
            <a:off x="4629150" y="2505075"/>
            <a:ext cx="3887788" cy="368458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7" name="日付プレースホルダー 6">
            <a:extLst>
              <a:ext uri="{FF2B5EF4-FFF2-40B4-BE49-F238E27FC236}">
                <a16:creationId xmlns:a16="http://schemas.microsoft.com/office/drawing/2014/main" id="{20EA094C-1086-1D49-B5AD-CD156215FF44}"/>
              </a:ext>
            </a:extLst>
          </p:cNvPr>
          <p:cNvSpPr>
            <a:spLocks noGrp="1"/>
          </p:cNvSpPr>
          <p:nvPr>
            <p:ph type="dt" sz="half" idx="10"/>
          </p:nvPr>
        </p:nvSpPr>
        <p:spPr/>
        <p:txBody>
          <a:bodyPr/>
          <a:lstStyle/>
          <a:p>
            <a:fld id="{C77866EC-411A-4371-9F67-36F029FECF39}" type="datetimeFigureOut">
              <a:rPr kumimoji="1" lang="ja-JP" altLang="en-US" smtClean="0"/>
              <a:t>2023/6/16</a:t>
            </a:fld>
            <a:endParaRPr kumimoji="1" lang="ja-JP" altLang="en-US"/>
          </a:p>
        </p:txBody>
      </p:sp>
      <p:sp>
        <p:nvSpPr>
          <p:cNvPr id="8" name="フッター プレースホルダー 7">
            <a:extLst>
              <a:ext uri="{FF2B5EF4-FFF2-40B4-BE49-F238E27FC236}">
                <a16:creationId xmlns:a16="http://schemas.microsoft.com/office/drawing/2014/main" id="{5AE4883E-356E-268B-4966-23E46D53CE18}"/>
              </a:ext>
            </a:extLst>
          </p:cNvPr>
          <p:cNvSpPr>
            <a:spLocks noGrp="1"/>
          </p:cNvSpPr>
          <p:nvPr>
            <p:ph type="ftr" sz="quarter" idx="11"/>
          </p:nvPr>
        </p:nvSpPr>
        <p:spPr/>
        <p:txBody>
          <a:bodyPr/>
          <a:lstStyle/>
          <a:p>
            <a:endParaRPr kumimoji="1" lang="ja-JP" altLang="en-US"/>
          </a:p>
        </p:txBody>
      </p:sp>
      <p:sp>
        <p:nvSpPr>
          <p:cNvPr id="9" name="スライド番号プレースホルダー 8">
            <a:extLst>
              <a:ext uri="{FF2B5EF4-FFF2-40B4-BE49-F238E27FC236}">
                <a16:creationId xmlns:a16="http://schemas.microsoft.com/office/drawing/2014/main" id="{03E744D1-B476-2E66-7B4F-52E99F5A16B8}"/>
              </a:ext>
            </a:extLst>
          </p:cNvPr>
          <p:cNvSpPr>
            <a:spLocks noGrp="1"/>
          </p:cNvSpPr>
          <p:nvPr>
            <p:ph type="sldNum" sz="quarter" idx="12"/>
          </p:nvPr>
        </p:nvSpPr>
        <p:spPr/>
        <p:txBody>
          <a:bodyPr/>
          <a:lstStyle/>
          <a:p>
            <a:fld id="{EAE7ED07-A2A6-4808-8E22-19211445B44A}" type="slidenum">
              <a:rPr kumimoji="1" lang="ja-JP" altLang="en-US" smtClean="0"/>
              <a:t>‹#›</a:t>
            </a:fld>
            <a:endParaRPr kumimoji="1" lang="ja-JP" altLang="en-US"/>
          </a:p>
        </p:txBody>
      </p:sp>
    </p:spTree>
    <p:extLst>
      <p:ext uri="{BB962C8B-B14F-4D97-AF65-F5344CB8AC3E}">
        <p14:creationId xmlns:p14="http://schemas.microsoft.com/office/powerpoint/2010/main" val="3893543157"/>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E88687F4-6AEA-174A-11C7-3B6F1FC7EEC6}"/>
              </a:ext>
            </a:extLst>
          </p:cNvPr>
          <p:cNvSpPr>
            <a:spLocks noGrp="1"/>
          </p:cNvSpPr>
          <p:nvPr>
            <p:ph type="title"/>
          </p:nvPr>
        </p:nvSpPr>
        <p:spPr/>
        <p:txBody>
          <a:bodyPr/>
          <a:lstStyle/>
          <a:p>
            <a:r>
              <a:rPr kumimoji="1" lang="ja-JP" altLang="en-US"/>
              <a:t>マスター タイトルの書式設定</a:t>
            </a:r>
          </a:p>
        </p:txBody>
      </p:sp>
      <p:sp>
        <p:nvSpPr>
          <p:cNvPr id="3" name="日付プレースホルダー 2">
            <a:extLst>
              <a:ext uri="{FF2B5EF4-FFF2-40B4-BE49-F238E27FC236}">
                <a16:creationId xmlns:a16="http://schemas.microsoft.com/office/drawing/2014/main" id="{6F019CF7-0406-988D-F9C6-8E62753E1705}"/>
              </a:ext>
            </a:extLst>
          </p:cNvPr>
          <p:cNvSpPr>
            <a:spLocks noGrp="1"/>
          </p:cNvSpPr>
          <p:nvPr>
            <p:ph type="dt" sz="half" idx="10"/>
          </p:nvPr>
        </p:nvSpPr>
        <p:spPr/>
        <p:txBody>
          <a:bodyPr/>
          <a:lstStyle/>
          <a:p>
            <a:fld id="{C77866EC-411A-4371-9F67-36F029FECF39}" type="datetimeFigureOut">
              <a:rPr kumimoji="1" lang="ja-JP" altLang="en-US" smtClean="0"/>
              <a:t>2023/6/16</a:t>
            </a:fld>
            <a:endParaRPr kumimoji="1" lang="ja-JP" altLang="en-US"/>
          </a:p>
        </p:txBody>
      </p:sp>
      <p:sp>
        <p:nvSpPr>
          <p:cNvPr id="4" name="フッター プレースホルダー 3">
            <a:extLst>
              <a:ext uri="{FF2B5EF4-FFF2-40B4-BE49-F238E27FC236}">
                <a16:creationId xmlns:a16="http://schemas.microsoft.com/office/drawing/2014/main" id="{418F572C-3EEF-B38B-E002-EED9726A53DA}"/>
              </a:ext>
            </a:extLst>
          </p:cNvPr>
          <p:cNvSpPr>
            <a:spLocks noGrp="1"/>
          </p:cNvSpPr>
          <p:nvPr>
            <p:ph type="ftr" sz="quarter" idx="11"/>
          </p:nvPr>
        </p:nvSpPr>
        <p:spPr/>
        <p:txBody>
          <a:bodyPr/>
          <a:lstStyle/>
          <a:p>
            <a:endParaRPr kumimoji="1" lang="ja-JP" altLang="en-US"/>
          </a:p>
        </p:txBody>
      </p:sp>
      <p:sp>
        <p:nvSpPr>
          <p:cNvPr id="5" name="スライド番号プレースホルダー 4">
            <a:extLst>
              <a:ext uri="{FF2B5EF4-FFF2-40B4-BE49-F238E27FC236}">
                <a16:creationId xmlns:a16="http://schemas.microsoft.com/office/drawing/2014/main" id="{6631C299-2722-4FAF-7EC3-A66A14E46B3B}"/>
              </a:ext>
            </a:extLst>
          </p:cNvPr>
          <p:cNvSpPr>
            <a:spLocks noGrp="1"/>
          </p:cNvSpPr>
          <p:nvPr>
            <p:ph type="sldNum" sz="quarter" idx="12"/>
          </p:nvPr>
        </p:nvSpPr>
        <p:spPr/>
        <p:txBody>
          <a:bodyPr/>
          <a:lstStyle/>
          <a:p>
            <a:fld id="{EAE7ED07-A2A6-4808-8E22-19211445B44A}" type="slidenum">
              <a:rPr kumimoji="1" lang="ja-JP" altLang="en-US" smtClean="0"/>
              <a:t>‹#›</a:t>
            </a:fld>
            <a:endParaRPr kumimoji="1" lang="ja-JP" altLang="en-US"/>
          </a:p>
        </p:txBody>
      </p:sp>
    </p:spTree>
    <p:extLst>
      <p:ext uri="{BB962C8B-B14F-4D97-AF65-F5344CB8AC3E}">
        <p14:creationId xmlns:p14="http://schemas.microsoft.com/office/powerpoint/2010/main" val="1846353465"/>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a:extLst>
              <a:ext uri="{FF2B5EF4-FFF2-40B4-BE49-F238E27FC236}">
                <a16:creationId xmlns:a16="http://schemas.microsoft.com/office/drawing/2014/main" id="{D743213F-E4F0-9973-C285-10FAE1AB5E72}"/>
              </a:ext>
            </a:extLst>
          </p:cNvPr>
          <p:cNvSpPr>
            <a:spLocks noGrp="1"/>
          </p:cNvSpPr>
          <p:nvPr>
            <p:ph type="dt" sz="half" idx="10"/>
          </p:nvPr>
        </p:nvSpPr>
        <p:spPr/>
        <p:txBody>
          <a:bodyPr/>
          <a:lstStyle/>
          <a:p>
            <a:fld id="{C77866EC-411A-4371-9F67-36F029FECF39}" type="datetimeFigureOut">
              <a:rPr kumimoji="1" lang="ja-JP" altLang="en-US" smtClean="0"/>
              <a:t>2023/6/16</a:t>
            </a:fld>
            <a:endParaRPr kumimoji="1" lang="ja-JP" altLang="en-US"/>
          </a:p>
        </p:txBody>
      </p:sp>
      <p:sp>
        <p:nvSpPr>
          <p:cNvPr id="3" name="フッター プレースホルダー 2">
            <a:extLst>
              <a:ext uri="{FF2B5EF4-FFF2-40B4-BE49-F238E27FC236}">
                <a16:creationId xmlns:a16="http://schemas.microsoft.com/office/drawing/2014/main" id="{89CEED1C-080F-DCFB-0B3F-D4CEEDAF4738}"/>
              </a:ext>
            </a:extLst>
          </p:cNvPr>
          <p:cNvSpPr>
            <a:spLocks noGrp="1"/>
          </p:cNvSpPr>
          <p:nvPr>
            <p:ph type="ftr" sz="quarter" idx="11"/>
          </p:nvPr>
        </p:nvSpPr>
        <p:spPr/>
        <p:txBody>
          <a:bodyPr/>
          <a:lstStyle/>
          <a:p>
            <a:endParaRPr kumimoji="1" lang="ja-JP" altLang="en-US"/>
          </a:p>
        </p:txBody>
      </p:sp>
      <p:sp>
        <p:nvSpPr>
          <p:cNvPr id="4" name="スライド番号プレースホルダー 3">
            <a:extLst>
              <a:ext uri="{FF2B5EF4-FFF2-40B4-BE49-F238E27FC236}">
                <a16:creationId xmlns:a16="http://schemas.microsoft.com/office/drawing/2014/main" id="{5CA74DC8-9353-391D-A0B8-7DA08312C5F7}"/>
              </a:ext>
            </a:extLst>
          </p:cNvPr>
          <p:cNvSpPr>
            <a:spLocks noGrp="1"/>
          </p:cNvSpPr>
          <p:nvPr>
            <p:ph type="sldNum" sz="quarter" idx="12"/>
          </p:nvPr>
        </p:nvSpPr>
        <p:spPr/>
        <p:txBody>
          <a:bodyPr/>
          <a:lstStyle/>
          <a:p>
            <a:fld id="{EAE7ED07-A2A6-4808-8E22-19211445B44A}" type="slidenum">
              <a:rPr kumimoji="1" lang="ja-JP" altLang="en-US" smtClean="0"/>
              <a:t>‹#›</a:t>
            </a:fld>
            <a:endParaRPr kumimoji="1" lang="ja-JP" altLang="en-US"/>
          </a:p>
        </p:txBody>
      </p:sp>
    </p:spTree>
    <p:extLst>
      <p:ext uri="{BB962C8B-B14F-4D97-AF65-F5344CB8AC3E}">
        <p14:creationId xmlns:p14="http://schemas.microsoft.com/office/powerpoint/2010/main" val="1802063541"/>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67677DC3-E2C9-BC02-8F48-3FAF3978AD92}"/>
              </a:ext>
            </a:extLst>
          </p:cNvPr>
          <p:cNvSpPr>
            <a:spLocks noGrp="1"/>
          </p:cNvSpPr>
          <p:nvPr>
            <p:ph type="title"/>
          </p:nvPr>
        </p:nvSpPr>
        <p:spPr>
          <a:xfrm>
            <a:off x="630238" y="457200"/>
            <a:ext cx="2949575" cy="1600200"/>
          </a:xfrm>
        </p:spPr>
        <p:txBody>
          <a:bodyPr anchor="b"/>
          <a:lstStyle>
            <a:lvl1pPr>
              <a:defRPr sz="3200"/>
            </a:lvl1pPr>
          </a:lstStyle>
          <a:p>
            <a:r>
              <a:rPr kumimoji="1" lang="ja-JP" altLang="en-US"/>
              <a:t>マスター タイトルの書式設定</a:t>
            </a:r>
          </a:p>
        </p:txBody>
      </p:sp>
      <p:sp>
        <p:nvSpPr>
          <p:cNvPr id="3" name="コンテンツ プレースホルダー 2">
            <a:extLst>
              <a:ext uri="{FF2B5EF4-FFF2-40B4-BE49-F238E27FC236}">
                <a16:creationId xmlns:a16="http://schemas.microsoft.com/office/drawing/2014/main" id="{F05CB94D-97B4-BADB-455C-018AEAFB11D6}"/>
              </a:ext>
            </a:extLst>
          </p:cNvPr>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テキスト プレースホルダー 3">
            <a:extLst>
              <a:ext uri="{FF2B5EF4-FFF2-40B4-BE49-F238E27FC236}">
                <a16:creationId xmlns:a16="http://schemas.microsoft.com/office/drawing/2014/main" id="{03805AB8-AE6E-21D8-D43D-0CB6D5CCB07E}"/>
              </a:ext>
            </a:extLst>
          </p:cNvPr>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ja-JP" altLang="en-US"/>
              <a:t>マスター テキストの書式設定</a:t>
            </a:r>
          </a:p>
        </p:txBody>
      </p:sp>
      <p:sp>
        <p:nvSpPr>
          <p:cNvPr id="5" name="日付プレースホルダー 4">
            <a:extLst>
              <a:ext uri="{FF2B5EF4-FFF2-40B4-BE49-F238E27FC236}">
                <a16:creationId xmlns:a16="http://schemas.microsoft.com/office/drawing/2014/main" id="{BD69CDEB-9C79-F35D-2EE4-90671F7E0C5A}"/>
              </a:ext>
            </a:extLst>
          </p:cNvPr>
          <p:cNvSpPr>
            <a:spLocks noGrp="1"/>
          </p:cNvSpPr>
          <p:nvPr>
            <p:ph type="dt" sz="half" idx="10"/>
          </p:nvPr>
        </p:nvSpPr>
        <p:spPr/>
        <p:txBody>
          <a:bodyPr/>
          <a:lstStyle/>
          <a:p>
            <a:fld id="{C77866EC-411A-4371-9F67-36F029FECF39}" type="datetimeFigureOut">
              <a:rPr kumimoji="1" lang="ja-JP" altLang="en-US" smtClean="0"/>
              <a:t>2023/6/16</a:t>
            </a:fld>
            <a:endParaRPr kumimoji="1" lang="ja-JP" altLang="en-US"/>
          </a:p>
        </p:txBody>
      </p:sp>
      <p:sp>
        <p:nvSpPr>
          <p:cNvPr id="6" name="フッター プレースホルダー 5">
            <a:extLst>
              <a:ext uri="{FF2B5EF4-FFF2-40B4-BE49-F238E27FC236}">
                <a16:creationId xmlns:a16="http://schemas.microsoft.com/office/drawing/2014/main" id="{B145AF5D-99A6-3817-E0D2-FB9035614539}"/>
              </a:ext>
            </a:extLst>
          </p:cNvPr>
          <p:cNvSpPr>
            <a:spLocks noGrp="1"/>
          </p:cNvSpPr>
          <p:nvPr>
            <p:ph type="ftr" sz="quarter" idx="11"/>
          </p:nvPr>
        </p:nvSpPr>
        <p:spPr/>
        <p:txBody>
          <a:bodyPr/>
          <a:lstStyle/>
          <a:p>
            <a:endParaRPr kumimoji="1" lang="ja-JP" altLang="en-US"/>
          </a:p>
        </p:txBody>
      </p:sp>
      <p:sp>
        <p:nvSpPr>
          <p:cNvPr id="7" name="スライド番号プレースホルダー 6">
            <a:extLst>
              <a:ext uri="{FF2B5EF4-FFF2-40B4-BE49-F238E27FC236}">
                <a16:creationId xmlns:a16="http://schemas.microsoft.com/office/drawing/2014/main" id="{187E0A2B-4D42-707C-5768-9A3CAEBAB304}"/>
              </a:ext>
            </a:extLst>
          </p:cNvPr>
          <p:cNvSpPr>
            <a:spLocks noGrp="1"/>
          </p:cNvSpPr>
          <p:nvPr>
            <p:ph type="sldNum" sz="quarter" idx="12"/>
          </p:nvPr>
        </p:nvSpPr>
        <p:spPr/>
        <p:txBody>
          <a:bodyPr/>
          <a:lstStyle/>
          <a:p>
            <a:fld id="{EAE7ED07-A2A6-4808-8E22-19211445B44A}" type="slidenum">
              <a:rPr kumimoji="1" lang="ja-JP" altLang="en-US" smtClean="0"/>
              <a:t>‹#›</a:t>
            </a:fld>
            <a:endParaRPr kumimoji="1" lang="ja-JP" altLang="en-US"/>
          </a:p>
        </p:txBody>
      </p:sp>
    </p:spTree>
    <p:extLst>
      <p:ext uri="{BB962C8B-B14F-4D97-AF65-F5344CB8AC3E}">
        <p14:creationId xmlns:p14="http://schemas.microsoft.com/office/powerpoint/2010/main" val="3867961155"/>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232660C5-637E-B06D-701E-95B97EE2D048}"/>
              </a:ext>
            </a:extLst>
          </p:cNvPr>
          <p:cNvSpPr>
            <a:spLocks noGrp="1"/>
          </p:cNvSpPr>
          <p:nvPr>
            <p:ph type="title"/>
          </p:nvPr>
        </p:nvSpPr>
        <p:spPr>
          <a:xfrm>
            <a:off x="630238" y="457200"/>
            <a:ext cx="2949575" cy="1600200"/>
          </a:xfrm>
        </p:spPr>
        <p:txBody>
          <a:bodyPr anchor="b"/>
          <a:lstStyle>
            <a:lvl1pPr>
              <a:defRPr sz="3200"/>
            </a:lvl1pPr>
          </a:lstStyle>
          <a:p>
            <a:r>
              <a:rPr kumimoji="1" lang="ja-JP" altLang="en-US"/>
              <a:t>マスター タイトルの書式設定</a:t>
            </a:r>
          </a:p>
        </p:txBody>
      </p:sp>
      <p:sp>
        <p:nvSpPr>
          <p:cNvPr id="3" name="図プレースホルダー 2">
            <a:extLst>
              <a:ext uri="{FF2B5EF4-FFF2-40B4-BE49-F238E27FC236}">
                <a16:creationId xmlns:a16="http://schemas.microsoft.com/office/drawing/2014/main" id="{DA5A46B3-5A0C-5560-407F-FF86B6B31D3C}"/>
              </a:ext>
            </a:extLst>
          </p:cNvPr>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a:p>
        </p:txBody>
      </p:sp>
      <p:sp>
        <p:nvSpPr>
          <p:cNvPr id="4" name="テキスト プレースホルダー 3">
            <a:extLst>
              <a:ext uri="{FF2B5EF4-FFF2-40B4-BE49-F238E27FC236}">
                <a16:creationId xmlns:a16="http://schemas.microsoft.com/office/drawing/2014/main" id="{5127D649-7000-F6C3-4353-742967CDD80E}"/>
              </a:ext>
            </a:extLst>
          </p:cNvPr>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ja-JP" altLang="en-US"/>
              <a:t>マスター テキストの書式設定</a:t>
            </a:r>
          </a:p>
        </p:txBody>
      </p:sp>
      <p:sp>
        <p:nvSpPr>
          <p:cNvPr id="5" name="日付プレースホルダー 4">
            <a:extLst>
              <a:ext uri="{FF2B5EF4-FFF2-40B4-BE49-F238E27FC236}">
                <a16:creationId xmlns:a16="http://schemas.microsoft.com/office/drawing/2014/main" id="{28080C90-6E48-D3FE-75E1-025DF08F63DC}"/>
              </a:ext>
            </a:extLst>
          </p:cNvPr>
          <p:cNvSpPr>
            <a:spLocks noGrp="1"/>
          </p:cNvSpPr>
          <p:nvPr>
            <p:ph type="dt" sz="half" idx="10"/>
          </p:nvPr>
        </p:nvSpPr>
        <p:spPr/>
        <p:txBody>
          <a:bodyPr/>
          <a:lstStyle/>
          <a:p>
            <a:fld id="{C77866EC-411A-4371-9F67-36F029FECF39}" type="datetimeFigureOut">
              <a:rPr kumimoji="1" lang="ja-JP" altLang="en-US" smtClean="0"/>
              <a:t>2023/6/16</a:t>
            </a:fld>
            <a:endParaRPr kumimoji="1" lang="ja-JP" altLang="en-US"/>
          </a:p>
        </p:txBody>
      </p:sp>
      <p:sp>
        <p:nvSpPr>
          <p:cNvPr id="6" name="フッター プレースホルダー 5">
            <a:extLst>
              <a:ext uri="{FF2B5EF4-FFF2-40B4-BE49-F238E27FC236}">
                <a16:creationId xmlns:a16="http://schemas.microsoft.com/office/drawing/2014/main" id="{3F92D88B-DAB1-D432-7F01-A92DDE006B2E}"/>
              </a:ext>
            </a:extLst>
          </p:cNvPr>
          <p:cNvSpPr>
            <a:spLocks noGrp="1"/>
          </p:cNvSpPr>
          <p:nvPr>
            <p:ph type="ftr" sz="quarter" idx="11"/>
          </p:nvPr>
        </p:nvSpPr>
        <p:spPr/>
        <p:txBody>
          <a:bodyPr/>
          <a:lstStyle/>
          <a:p>
            <a:endParaRPr kumimoji="1" lang="ja-JP" altLang="en-US"/>
          </a:p>
        </p:txBody>
      </p:sp>
      <p:sp>
        <p:nvSpPr>
          <p:cNvPr id="7" name="スライド番号プレースホルダー 6">
            <a:extLst>
              <a:ext uri="{FF2B5EF4-FFF2-40B4-BE49-F238E27FC236}">
                <a16:creationId xmlns:a16="http://schemas.microsoft.com/office/drawing/2014/main" id="{A24A7867-F216-B2D6-F16B-9FEE883FFF90}"/>
              </a:ext>
            </a:extLst>
          </p:cNvPr>
          <p:cNvSpPr>
            <a:spLocks noGrp="1"/>
          </p:cNvSpPr>
          <p:nvPr>
            <p:ph type="sldNum" sz="quarter" idx="12"/>
          </p:nvPr>
        </p:nvSpPr>
        <p:spPr/>
        <p:txBody>
          <a:bodyPr/>
          <a:lstStyle/>
          <a:p>
            <a:fld id="{EAE7ED07-A2A6-4808-8E22-19211445B44A}" type="slidenum">
              <a:rPr kumimoji="1" lang="ja-JP" altLang="en-US" smtClean="0"/>
              <a:t>‹#›</a:t>
            </a:fld>
            <a:endParaRPr kumimoji="1" lang="ja-JP" altLang="en-US"/>
          </a:p>
        </p:txBody>
      </p:sp>
    </p:spTree>
    <p:extLst>
      <p:ext uri="{BB962C8B-B14F-4D97-AF65-F5344CB8AC3E}">
        <p14:creationId xmlns:p14="http://schemas.microsoft.com/office/powerpoint/2010/main" val="1080433487"/>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AC5B40A1-A5B5-2F66-9172-2B4F3846B7BF}"/>
              </a:ext>
            </a:extLst>
          </p:cNvPr>
          <p:cNvSpPr>
            <a:spLocks noGrp="1"/>
          </p:cNvSpPr>
          <p:nvPr>
            <p:ph type="title"/>
          </p:nvPr>
        </p:nvSpPr>
        <p:spPr/>
        <p:txBody>
          <a:bodyPr/>
          <a:lstStyle/>
          <a:p>
            <a:r>
              <a:rPr kumimoji="1" lang="ja-JP" altLang="en-US"/>
              <a:t>マスター タイトルの書式設定</a:t>
            </a:r>
          </a:p>
        </p:txBody>
      </p:sp>
      <p:sp>
        <p:nvSpPr>
          <p:cNvPr id="3" name="縦書きテキスト プレースホルダー 2">
            <a:extLst>
              <a:ext uri="{FF2B5EF4-FFF2-40B4-BE49-F238E27FC236}">
                <a16:creationId xmlns:a16="http://schemas.microsoft.com/office/drawing/2014/main" id="{8CCBCDB9-0C63-D253-30FD-A37805C83876}"/>
              </a:ext>
            </a:extLst>
          </p:cNvPr>
          <p:cNvSpPr>
            <a:spLocks noGrp="1"/>
          </p:cNvSpPr>
          <p:nvPr>
            <p:ph type="body" orient="vert" idx="1"/>
          </p:nvPr>
        </p:nvSpPr>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D0EDA408-A398-D386-5DD9-6C4C0D28CF56}"/>
              </a:ext>
            </a:extLst>
          </p:cNvPr>
          <p:cNvSpPr>
            <a:spLocks noGrp="1"/>
          </p:cNvSpPr>
          <p:nvPr>
            <p:ph type="dt" sz="half" idx="10"/>
          </p:nvPr>
        </p:nvSpPr>
        <p:spPr/>
        <p:txBody>
          <a:bodyPr/>
          <a:lstStyle/>
          <a:p>
            <a:fld id="{C77866EC-411A-4371-9F67-36F029FECF39}" type="datetimeFigureOut">
              <a:rPr kumimoji="1" lang="ja-JP" altLang="en-US" smtClean="0"/>
              <a:t>2023/6/16</a:t>
            </a:fld>
            <a:endParaRPr kumimoji="1" lang="ja-JP" altLang="en-US"/>
          </a:p>
        </p:txBody>
      </p:sp>
      <p:sp>
        <p:nvSpPr>
          <p:cNvPr id="5" name="フッター プレースホルダー 4">
            <a:extLst>
              <a:ext uri="{FF2B5EF4-FFF2-40B4-BE49-F238E27FC236}">
                <a16:creationId xmlns:a16="http://schemas.microsoft.com/office/drawing/2014/main" id="{088805C7-6896-505E-8173-72DD6C08967E}"/>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3178996E-33D1-C474-FBC9-6295FFF33D67}"/>
              </a:ext>
            </a:extLst>
          </p:cNvPr>
          <p:cNvSpPr>
            <a:spLocks noGrp="1"/>
          </p:cNvSpPr>
          <p:nvPr>
            <p:ph type="sldNum" sz="quarter" idx="12"/>
          </p:nvPr>
        </p:nvSpPr>
        <p:spPr/>
        <p:txBody>
          <a:bodyPr/>
          <a:lstStyle/>
          <a:p>
            <a:fld id="{EAE7ED07-A2A6-4808-8E22-19211445B44A}" type="slidenum">
              <a:rPr kumimoji="1" lang="ja-JP" altLang="en-US" smtClean="0"/>
              <a:t>‹#›</a:t>
            </a:fld>
            <a:endParaRPr kumimoji="1" lang="ja-JP" altLang="en-US"/>
          </a:p>
        </p:txBody>
      </p:sp>
    </p:spTree>
    <p:extLst>
      <p:ext uri="{BB962C8B-B14F-4D97-AF65-F5344CB8AC3E}">
        <p14:creationId xmlns:p14="http://schemas.microsoft.com/office/powerpoint/2010/main" val="470059347"/>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a:extLst>
              <a:ext uri="{FF2B5EF4-FFF2-40B4-BE49-F238E27FC236}">
                <a16:creationId xmlns:a16="http://schemas.microsoft.com/office/drawing/2014/main" id="{595D7A84-6C15-CAF8-0FD8-FBED2DC77561}"/>
              </a:ext>
            </a:extLst>
          </p:cNvPr>
          <p:cNvSpPr>
            <a:spLocks noGrp="1"/>
          </p:cNvSpPr>
          <p:nvPr>
            <p:ph type="title" orient="vert"/>
          </p:nvPr>
        </p:nvSpPr>
        <p:spPr>
          <a:xfrm>
            <a:off x="6543675" y="365125"/>
            <a:ext cx="1971675" cy="5811838"/>
          </a:xfrm>
        </p:spPr>
        <p:txBody>
          <a:bodyPr vert="eaVert"/>
          <a:lstStyle/>
          <a:p>
            <a:r>
              <a:rPr kumimoji="1" lang="ja-JP" altLang="en-US"/>
              <a:t>マスター タイトルの書式設定</a:t>
            </a:r>
          </a:p>
        </p:txBody>
      </p:sp>
      <p:sp>
        <p:nvSpPr>
          <p:cNvPr id="3" name="縦書きテキスト プレースホルダー 2">
            <a:extLst>
              <a:ext uri="{FF2B5EF4-FFF2-40B4-BE49-F238E27FC236}">
                <a16:creationId xmlns:a16="http://schemas.microsoft.com/office/drawing/2014/main" id="{52441C14-986D-FA05-FE71-7319CCD872D7}"/>
              </a:ext>
            </a:extLst>
          </p:cNvPr>
          <p:cNvSpPr>
            <a:spLocks noGrp="1"/>
          </p:cNvSpPr>
          <p:nvPr>
            <p:ph type="body" orient="vert" idx="1"/>
          </p:nvPr>
        </p:nvSpPr>
        <p:spPr>
          <a:xfrm>
            <a:off x="628650" y="365125"/>
            <a:ext cx="5762625" cy="5811838"/>
          </a:xfrm>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3A34B6B4-A96D-69A9-A2F8-2AEFDAEB4CFD}"/>
              </a:ext>
            </a:extLst>
          </p:cNvPr>
          <p:cNvSpPr>
            <a:spLocks noGrp="1"/>
          </p:cNvSpPr>
          <p:nvPr>
            <p:ph type="dt" sz="half" idx="10"/>
          </p:nvPr>
        </p:nvSpPr>
        <p:spPr/>
        <p:txBody>
          <a:bodyPr/>
          <a:lstStyle/>
          <a:p>
            <a:fld id="{C77866EC-411A-4371-9F67-36F029FECF39}" type="datetimeFigureOut">
              <a:rPr kumimoji="1" lang="ja-JP" altLang="en-US" smtClean="0"/>
              <a:t>2023/6/16</a:t>
            </a:fld>
            <a:endParaRPr kumimoji="1" lang="ja-JP" altLang="en-US"/>
          </a:p>
        </p:txBody>
      </p:sp>
      <p:sp>
        <p:nvSpPr>
          <p:cNvPr id="5" name="フッター プレースホルダー 4">
            <a:extLst>
              <a:ext uri="{FF2B5EF4-FFF2-40B4-BE49-F238E27FC236}">
                <a16:creationId xmlns:a16="http://schemas.microsoft.com/office/drawing/2014/main" id="{F5806115-19D7-6533-B016-F24FF870D2BA}"/>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B392D177-4F77-4F76-D8A5-569381322CA8}"/>
              </a:ext>
            </a:extLst>
          </p:cNvPr>
          <p:cNvSpPr>
            <a:spLocks noGrp="1"/>
          </p:cNvSpPr>
          <p:nvPr>
            <p:ph type="sldNum" sz="quarter" idx="12"/>
          </p:nvPr>
        </p:nvSpPr>
        <p:spPr/>
        <p:txBody>
          <a:bodyPr/>
          <a:lstStyle/>
          <a:p>
            <a:fld id="{EAE7ED07-A2A6-4808-8E22-19211445B44A}" type="slidenum">
              <a:rPr kumimoji="1" lang="ja-JP" altLang="en-US" smtClean="0"/>
              <a:t>‹#›</a:t>
            </a:fld>
            <a:endParaRPr kumimoji="1" lang="ja-JP" altLang="en-US"/>
          </a:p>
        </p:txBody>
      </p:sp>
    </p:spTree>
    <p:extLst>
      <p:ext uri="{BB962C8B-B14F-4D97-AF65-F5344CB8AC3E}">
        <p14:creationId xmlns:p14="http://schemas.microsoft.com/office/powerpoint/2010/main" val="119123872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ja-JP" altLang="en-US"/>
              <a:t>マスター タイトルの書式設定</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p:txBody>
          <a:bodyPr/>
          <a:lstStyle/>
          <a:p>
            <a:fld id="{736FBB22-EAC5-4037-AF18-6E90426FD5E2}" type="datetime1">
              <a:rPr kumimoji="1" lang="ja-JP" altLang="en-US" smtClean="0"/>
              <a:t>2023/6/16</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7CDA0E17-1C9E-4849-95CE-BCC8B3B85E09}" type="slidenum">
              <a:rPr kumimoji="1" lang="ja-JP" altLang="en-US" smtClean="0"/>
              <a:t>‹#›</a:t>
            </a:fld>
            <a:endParaRPr kumimoji="1" lang="ja-JP" altLang="en-US"/>
          </a:p>
        </p:txBody>
      </p:sp>
    </p:spTree>
    <p:extLst>
      <p:ext uri="{BB962C8B-B14F-4D97-AF65-F5344CB8AC3E}">
        <p14:creationId xmlns:p14="http://schemas.microsoft.com/office/powerpoint/2010/main" val="280442966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FF038335-FFEF-4BD6-9B4F-285F4805E2D6}" type="datetime1">
              <a:rPr kumimoji="1" lang="ja-JP" altLang="en-US" smtClean="0"/>
              <a:t>2023/6/16</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7CDA0E17-1C9E-4849-95CE-BCC8B3B85E09}" type="slidenum">
              <a:rPr kumimoji="1" lang="ja-JP" altLang="en-US" smtClean="0"/>
              <a:t>‹#›</a:t>
            </a:fld>
            <a:endParaRPr kumimoji="1" lang="ja-JP" altLang="en-US"/>
          </a:p>
        </p:txBody>
      </p:sp>
    </p:spTree>
    <p:extLst>
      <p:ext uri="{BB962C8B-B14F-4D97-AF65-F5344CB8AC3E}">
        <p14:creationId xmlns:p14="http://schemas.microsoft.com/office/powerpoint/2010/main" val="139889701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ja-JP" altLang="en-US"/>
              <a:t>マスター タイトルの書式設定</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4" name="Content Placeholder 3"/>
          <p:cNvSpPr>
            <a:spLocks noGrp="1"/>
          </p:cNvSpPr>
          <p:nvPr>
            <p:ph sz="half" idx="2"/>
          </p:nvPr>
        </p:nvSpPr>
        <p:spPr>
          <a:xfrm>
            <a:off x="629842" y="2505075"/>
            <a:ext cx="3868340" cy="368458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6" name="Content Placeholder 5"/>
          <p:cNvSpPr>
            <a:spLocks noGrp="1"/>
          </p:cNvSpPr>
          <p:nvPr>
            <p:ph sz="quarter" idx="4"/>
          </p:nvPr>
        </p:nvSpPr>
        <p:spPr>
          <a:xfrm>
            <a:off x="4629150" y="2505075"/>
            <a:ext cx="3887391" cy="368458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7" name="Date Placeholder 6"/>
          <p:cNvSpPr>
            <a:spLocks noGrp="1"/>
          </p:cNvSpPr>
          <p:nvPr>
            <p:ph type="dt" sz="half" idx="10"/>
          </p:nvPr>
        </p:nvSpPr>
        <p:spPr/>
        <p:txBody>
          <a:bodyPr/>
          <a:lstStyle/>
          <a:p>
            <a:fld id="{AABFAA64-D0E5-4824-ADEE-B48DAB2C016E}" type="datetime1">
              <a:rPr kumimoji="1" lang="ja-JP" altLang="en-US" smtClean="0"/>
              <a:t>2023/6/16</a:t>
            </a:fld>
            <a:endParaRPr kumimoji="1" lang="ja-JP" altLang="en-US"/>
          </a:p>
        </p:txBody>
      </p:sp>
      <p:sp>
        <p:nvSpPr>
          <p:cNvPr id="8" name="Footer Placeholder 7"/>
          <p:cNvSpPr>
            <a:spLocks noGrp="1"/>
          </p:cNvSpPr>
          <p:nvPr>
            <p:ph type="ftr" sz="quarter" idx="11"/>
          </p:nvPr>
        </p:nvSpPr>
        <p:spPr/>
        <p:txBody>
          <a:bodyPr/>
          <a:lstStyle/>
          <a:p>
            <a:endParaRPr kumimoji="1" lang="ja-JP" altLang="en-US"/>
          </a:p>
        </p:txBody>
      </p:sp>
      <p:sp>
        <p:nvSpPr>
          <p:cNvPr id="9" name="Slide Number Placeholder 8"/>
          <p:cNvSpPr>
            <a:spLocks noGrp="1"/>
          </p:cNvSpPr>
          <p:nvPr>
            <p:ph type="sldNum" sz="quarter" idx="12"/>
          </p:nvPr>
        </p:nvSpPr>
        <p:spPr/>
        <p:txBody>
          <a:bodyPr/>
          <a:lstStyle/>
          <a:p>
            <a:fld id="{7CDA0E17-1C9E-4849-95CE-BCC8B3B85E09}" type="slidenum">
              <a:rPr kumimoji="1" lang="ja-JP" altLang="en-US" smtClean="0"/>
              <a:t>‹#›</a:t>
            </a:fld>
            <a:endParaRPr kumimoji="1" lang="ja-JP" altLang="en-US"/>
          </a:p>
        </p:txBody>
      </p:sp>
    </p:spTree>
    <p:extLst>
      <p:ext uri="{BB962C8B-B14F-4D97-AF65-F5344CB8AC3E}">
        <p14:creationId xmlns:p14="http://schemas.microsoft.com/office/powerpoint/2010/main" val="32776522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Date Placeholder 2"/>
          <p:cNvSpPr>
            <a:spLocks noGrp="1"/>
          </p:cNvSpPr>
          <p:nvPr>
            <p:ph type="dt" sz="half" idx="10"/>
          </p:nvPr>
        </p:nvSpPr>
        <p:spPr/>
        <p:txBody>
          <a:bodyPr/>
          <a:lstStyle/>
          <a:p>
            <a:fld id="{51835964-20F2-4C85-8A4D-BF230D3579C2}" type="datetime1">
              <a:rPr kumimoji="1" lang="ja-JP" altLang="en-US" smtClean="0"/>
              <a:t>2023/6/16</a:t>
            </a:fld>
            <a:endParaRPr kumimoji="1" lang="ja-JP" altLang="en-US"/>
          </a:p>
        </p:txBody>
      </p:sp>
      <p:sp>
        <p:nvSpPr>
          <p:cNvPr id="4" name="Footer Placeholder 3"/>
          <p:cNvSpPr>
            <a:spLocks noGrp="1"/>
          </p:cNvSpPr>
          <p:nvPr>
            <p:ph type="ftr" sz="quarter" idx="11"/>
          </p:nvPr>
        </p:nvSpPr>
        <p:spPr/>
        <p:txBody>
          <a:bodyPr/>
          <a:lstStyle/>
          <a:p>
            <a:endParaRPr kumimoji="1" lang="ja-JP" altLang="en-US"/>
          </a:p>
        </p:txBody>
      </p:sp>
      <p:sp>
        <p:nvSpPr>
          <p:cNvPr id="5" name="Slide Number Placeholder 4"/>
          <p:cNvSpPr>
            <a:spLocks noGrp="1"/>
          </p:cNvSpPr>
          <p:nvPr>
            <p:ph type="sldNum" sz="quarter" idx="12"/>
          </p:nvPr>
        </p:nvSpPr>
        <p:spPr/>
        <p:txBody>
          <a:bodyPr/>
          <a:lstStyle/>
          <a:p>
            <a:fld id="{7CDA0E17-1C9E-4849-95CE-BCC8B3B85E09}" type="slidenum">
              <a:rPr kumimoji="1" lang="ja-JP" altLang="en-US" smtClean="0"/>
              <a:t>‹#›</a:t>
            </a:fld>
            <a:endParaRPr kumimoji="1" lang="ja-JP" altLang="en-US"/>
          </a:p>
        </p:txBody>
      </p:sp>
    </p:spTree>
    <p:extLst>
      <p:ext uri="{BB962C8B-B14F-4D97-AF65-F5344CB8AC3E}">
        <p14:creationId xmlns:p14="http://schemas.microsoft.com/office/powerpoint/2010/main" val="109669785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C98676D-9F70-4950-A3AE-E40A09175627}" type="datetime1">
              <a:rPr kumimoji="1" lang="ja-JP" altLang="en-US" smtClean="0"/>
              <a:t>2023/6/16</a:t>
            </a:fld>
            <a:endParaRPr kumimoji="1" lang="ja-JP" altLang="en-US"/>
          </a:p>
        </p:txBody>
      </p:sp>
      <p:sp>
        <p:nvSpPr>
          <p:cNvPr id="3" name="Footer Placeholder 2"/>
          <p:cNvSpPr>
            <a:spLocks noGrp="1"/>
          </p:cNvSpPr>
          <p:nvPr>
            <p:ph type="ftr" sz="quarter" idx="11"/>
          </p:nvPr>
        </p:nvSpPr>
        <p:spPr/>
        <p:txBody>
          <a:bodyPr/>
          <a:lstStyle/>
          <a:p>
            <a:endParaRPr kumimoji="1" lang="ja-JP" altLang="en-US"/>
          </a:p>
        </p:txBody>
      </p:sp>
      <p:sp>
        <p:nvSpPr>
          <p:cNvPr id="4" name="Slide Number Placeholder 3"/>
          <p:cNvSpPr>
            <a:spLocks noGrp="1"/>
          </p:cNvSpPr>
          <p:nvPr>
            <p:ph type="sldNum" sz="quarter" idx="12"/>
          </p:nvPr>
        </p:nvSpPr>
        <p:spPr/>
        <p:txBody>
          <a:bodyPr/>
          <a:lstStyle/>
          <a:p>
            <a:fld id="{7CDA0E17-1C9E-4849-95CE-BCC8B3B85E09}" type="slidenum">
              <a:rPr kumimoji="1" lang="ja-JP" altLang="en-US" smtClean="0"/>
              <a:t>‹#›</a:t>
            </a:fld>
            <a:endParaRPr kumimoji="1" lang="ja-JP" altLang="en-US"/>
          </a:p>
        </p:txBody>
      </p:sp>
    </p:spTree>
    <p:extLst>
      <p:ext uri="{BB962C8B-B14F-4D97-AF65-F5344CB8AC3E}">
        <p14:creationId xmlns:p14="http://schemas.microsoft.com/office/powerpoint/2010/main" val="334742977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2.xml"/><Relationship Id="rId3" Type="http://schemas.openxmlformats.org/officeDocument/2006/relationships/slideLayout" Target="../slideLayouts/slideLayout17.xml"/><Relationship Id="rId7" Type="http://schemas.openxmlformats.org/officeDocument/2006/relationships/slideLayout" Target="../slideLayouts/slideLayout21.xml"/><Relationship Id="rId12" Type="http://schemas.openxmlformats.org/officeDocument/2006/relationships/theme" Target="../theme/theme2.xml"/><Relationship Id="rId2" Type="http://schemas.openxmlformats.org/officeDocument/2006/relationships/slideLayout" Target="../slideLayouts/slideLayout16.xml"/><Relationship Id="rId1" Type="http://schemas.openxmlformats.org/officeDocument/2006/relationships/slideLayout" Target="../slideLayouts/slideLayout15.xml"/><Relationship Id="rId6" Type="http://schemas.openxmlformats.org/officeDocument/2006/relationships/slideLayout" Target="../slideLayouts/slideLayout20.xml"/><Relationship Id="rId11" Type="http://schemas.openxmlformats.org/officeDocument/2006/relationships/slideLayout" Target="../slideLayouts/slideLayout25.xml"/><Relationship Id="rId5" Type="http://schemas.openxmlformats.org/officeDocument/2006/relationships/slideLayout" Target="../slideLayouts/slideLayout19.xml"/><Relationship Id="rId10" Type="http://schemas.openxmlformats.org/officeDocument/2006/relationships/slideLayout" Target="../slideLayouts/slideLayout24.xml"/><Relationship Id="rId4" Type="http://schemas.openxmlformats.org/officeDocument/2006/relationships/slideLayout" Target="../slideLayouts/slideLayout18.xml"/><Relationship Id="rId9" Type="http://schemas.openxmlformats.org/officeDocument/2006/relationships/slideLayout" Target="../slideLayouts/slideLayout23.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3.xml"/><Relationship Id="rId3" Type="http://schemas.openxmlformats.org/officeDocument/2006/relationships/slideLayout" Target="../slideLayouts/slideLayout28.xml"/><Relationship Id="rId7" Type="http://schemas.openxmlformats.org/officeDocument/2006/relationships/slideLayout" Target="../slideLayouts/slideLayout32.xml"/><Relationship Id="rId12" Type="http://schemas.openxmlformats.org/officeDocument/2006/relationships/theme" Target="../theme/theme3.xml"/><Relationship Id="rId2" Type="http://schemas.openxmlformats.org/officeDocument/2006/relationships/slideLayout" Target="../slideLayouts/slideLayout27.xml"/><Relationship Id="rId1" Type="http://schemas.openxmlformats.org/officeDocument/2006/relationships/slideLayout" Target="../slideLayouts/slideLayout26.xml"/><Relationship Id="rId6" Type="http://schemas.openxmlformats.org/officeDocument/2006/relationships/slideLayout" Target="../slideLayouts/slideLayout31.xml"/><Relationship Id="rId11" Type="http://schemas.openxmlformats.org/officeDocument/2006/relationships/slideLayout" Target="../slideLayouts/slideLayout36.xml"/><Relationship Id="rId5" Type="http://schemas.openxmlformats.org/officeDocument/2006/relationships/slideLayout" Target="../slideLayouts/slideLayout30.xml"/><Relationship Id="rId10" Type="http://schemas.openxmlformats.org/officeDocument/2006/relationships/slideLayout" Target="../slideLayouts/slideLayout35.xml"/><Relationship Id="rId4" Type="http://schemas.openxmlformats.org/officeDocument/2006/relationships/slideLayout" Target="../slideLayouts/slideLayout29.xml"/><Relationship Id="rId9" Type="http://schemas.openxmlformats.org/officeDocument/2006/relationships/slideLayout" Target="../slideLayouts/slideLayout34.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4.xml"/><Relationship Id="rId3" Type="http://schemas.openxmlformats.org/officeDocument/2006/relationships/slideLayout" Target="../slideLayouts/slideLayout39.xml"/><Relationship Id="rId7" Type="http://schemas.openxmlformats.org/officeDocument/2006/relationships/slideLayout" Target="../slideLayouts/slideLayout43.xml"/><Relationship Id="rId12" Type="http://schemas.openxmlformats.org/officeDocument/2006/relationships/theme" Target="../theme/theme4.xml"/><Relationship Id="rId2" Type="http://schemas.openxmlformats.org/officeDocument/2006/relationships/slideLayout" Target="../slideLayouts/slideLayout38.xml"/><Relationship Id="rId1" Type="http://schemas.openxmlformats.org/officeDocument/2006/relationships/slideLayout" Target="../slideLayouts/slideLayout37.xml"/><Relationship Id="rId6" Type="http://schemas.openxmlformats.org/officeDocument/2006/relationships/slideLayout" Target="../slideLayouts/slideLayout42.xml"/><Relationship Id="rId11" Type="http://schemas.openxmlformats.org/officeDocument/2006/relationships/slideLayout" Target="../slideLayouts/slideLayout47.xml"/><Relationship Id="rId5" Type="http://schemas.openxmlformats.org/officeDocument/2006/relationships/slideLayout" Target="../slideLayouts/slideLayout41.xml"/><Relationship Id="rId10" Type="http://schemas.openxmlformats.org/officeDocument/2006/relationships/slideLayout" Target="../slideLayouts/slideLayout46.xml"/><Relationship Id="rId4" Type="http://schemas.openxmlformats.org/officeDocument/2006/relationships/slideLayout" Target="../slideLayouts/slideLayout40.xml"/><Relationship Id="rId9" Type="http://schemas.openxmlformats.org/officeDocument/2006/relationships/slideLayout" Target="../slideLayouts/slideLayout4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ja-JP" altLang="en-US"/>
              <a:t>マスター タイトルの書式設定</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2462A0B-85DB-4772-841F-863FC5897A72}" type="datetime1">
              <a:rPr kumimoji="1" lang="ja-JP" altLang="en-US" smtClean="0"/>
              <a:t>2023/6/16</a:t>
            </a:fld>
            <a:endParaRPr kumimoji="1" lang="ja-JP" alt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CDA0E17-1C9E-4849-95CE-BCC8B3B85E09}" type="slidenum">
              <a:rPr kumimoji="1" lang="ja-JP" altLang="en-US" smtClean="0"/>
              <a:t>‹#›</a:t>
            </a:fld>
            <a:endParaRPr kumimoji="1" lang="ja-JP" altLang="en-US"/>
          </a:p>
        </p:txBody>
      </p:sp>
    </p:spTree>
    <p:extLst>
      <p:ext uri="{BB962C8B-B14F-4D97-AF65-F5344CB8AC3E}">
        <p14:creationId xmlns:p14="http://schemas.microsoft.com/office/powerpoint/2010/main" val="2218724606"/>
      </p:ext>
    </p:extLst>
  </p:cSld>
  <p:clrMap bg1="lt1" tx1="dk1" bg2="lt2" tx2="dk2" accent1="accent1" accent2="accent2" accent3="accent3" accent4="accent4" accent5="accent5" accent6="accent6" hlink="hlink" folHlink="folHlink"/>
  <p:sldLayoutIdLst>
    <p:sldLayoutId id="2147483661" r:id="rId1"/>
    <p:sldLayoutId id="2147483699" r:id="rId2"/>
    <p:sldLayoutId id="2147483685" r:id="rId3"/>
    <p:sldLayoutId id="2147483662" r:id="rId4"/>
    <p:sldLayoutId id="2147483663" r:id="rId5"/>
    <p:sldLayoutId id="2147483664" r:id="rId6"/>
    <p:sldLayoutId id="2147483665" r:id="rId7"/>
    <p:sldLayoutId id="2147483666" r:id="rId8"/>
    <p:sldLayoutId id="2147483667" r:id="rId9"/>
    <p:sldLayoutId id="2147483668" r:id="rId10"/>
    <p:sldLayoutId id="2147483669" r:id="rId11"/>
    <p:sldLayoutId id="2147483670" r:id="rId12"/>
    <p:sldLayoutId id="2147483671" r:id="rId13"/>
    <p:sldLayoutId id="2147483672" r:id="rId14"/>
  </p:sldLayoutIdLst>
  <p:hf hdr="0" ftr="0" dt="0"/>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en-US"/>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タイトル プレースホルダー 1">
            <a:extLst>
              <a:ext uri="{FF2B5EF4-FFF2-40B4-BE49-F238E27FC236}">
                <a16:creationId xmlns:a16="http://schemas.microsoft.com/office/drawing/2014/main" id="{5DC26B08-1A44-9066-9366-8D87A5EC9876}"/>
              </a:ext>
            </a:extLst>
          </p:cNvPr>
          <p:cNvSpPr>
            <a:spLocks noGrp="1"/>
          </p:cNvSpPr>
          <p:nvPr>
            <p:ph type="title"/>
          </p:nvPr>
        </p:nvSpPr>
        <p:spPr>
          <a:xfrm>
            <a:off x="628650" y="365125"/>
            <a:ext cx="7886700" cy="1325563"/>
          </a:xfrm>
          <a:prstGeom prst="rect">
            <a:avLst/>
          </a:prstGeom>
        </p:spPr>
        <p:txBody>
          <a:bodyPr vert="horz" lIns="91440" tIns="45720" rIns="91440" bIns="45720" rtlCol="0" anchor="ctr">
            <a:normAutofit/>
          </a:bodyPr>
          <a:lstStyle/>
          <a:p>
            <a:r>
              <a:rPr kumimoji="1" lang="ja-JP" altLang="en-US"/>
              <a:t>マスター タイトルの書式設定</a:t>
            </a:r>
          </a:p>
        </p:txBody>
      </p:sp>
      <p:sp>
        <p:nvSpPr>
          <p:cNvPr id="3" name="テキスト プレースホルダー 2">
            <a:extLst>
              <a:ext uri="{FF2B5EF4-FFF2-40B4-BE49-F238E27FC236}">
                <a16:creationId xmlns:a16="http://schemas.microsoft.com/office/drawing/2014/main" id="{B5D54CA1-1662-B0BC-7EF9-D0407F418B59}"/>
              </a:ext>
            </a:extLst>
          </p:cNvPr>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99378CB0-C188-2732-50E0-365AE2B600D4}"/>
              </a:ext>
            </a:extLst>
          </p:cNvPr>
          <p:cNvSpPr>
            <a:spLocks noGrp="1"/>
          </p:cNvSpPr>
          <p:nvPr>
            <p:ph type="dt" sz="half" idx="2"/>
          </p:nvPr>
        </p:nvSpPr>
        <p:spPr>
          <a:xfrm>
            <a:off x="628650" y="6356350"/>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A2D3F90-69AB-4277-BD99-66F9758B92C8}" type="datetimeFigureOut">
              <a:rPr kumimoji="1" lang="ja-JP" altLang="en-US" smtClean="0"/>
              <a:t>2023/6/16</a:t>
            </a:fld>
            <a:endParaRPr kumimoji="1" lang="ja-JP" altLang="en-US"/>
          </a:p>
        </p:txBody>
      </p:sp>
      <p:sp>
        <p:nvSpPr>
          <p:cNvPr id="5" name="フッター プレースホルダー 4">
            <a:extLst>
              <a:ext uri="{FF2B5EF4-FFF2-40B4-BE49-F238E27FC236}">
                <a16:creationId xmlns:a16="http://schemas.microsoft.com/office/drawing/2014/main" id="{3207F8FB-CF41-655D-C484-71E82BFACC0C}"/>
              </a:ext>
            </a:extLst>
          </p:cNvPr>
          <p:cNvSpPr>
            <a:spLocks noGrp="1"/>
          </p:cNvSpPr>
          <p:nvPr>
            <p:ph type="ftr" sz="quarter" idx="3"/>
          </p:nvPr>
        </p:nvSpPr>
        <p:spPr>
          <a:xfrm>
            <a:off x="3028950" y="6356350"/>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スライド番号プレースホルダー 5">
            <a:extLst>
              <a:ext uri="{FF2B5EF4-FFF2-40B4-BE49-F238E27FC236}">
                <a16:creationId xmlns:a16="http://schemas.microsoft.com/office/drawing/2014/main" id="{D80EB813-B982-6EED-9DC6-E97B08B7348E}"/>
              </a:ext>
            </a:extLst>
          </p:cNvPr>
          <p:cNvSpPr>
            <a:spLocks noGrp="1"/>
          </p:cNvSpPr>
          <p:nvPr>
            <p:ph type="sldNum" sz="quarter" idx="4"/>
          </p:nvPr>
        </p:nvSpPr>
        <p:spPr>
          <a:xfrm>
            <a:off x="6457950" y="6356350"/>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94F65DF-62E6-460F-89B7-95C09044912A}" type="slidenum">
              <a:rPr kumimoji="1" lang="ja-JP" altLang="en-US" smtClean="0"/>
              <a:t>‹#›</a:t>
            </a:fld>
            <a:endParaRPr kumimoji="1" lang="ja-JP" altLang="en-US"/>
          </a:p>
        </p:txBody>
      </p:sp>
    </p:spTree>
    <p:extLst>
      <p:ext uri="{BB962C8B-B14F-4D97-AF65-F5344CB8AC3E}">
        <p14:creationId xmlns:p14="http://schemas.microsoft.com/office/powerpoint/2010/main" val="1534811014"/>
      </p:ext>
    </p:extLst>
  </p:cSld>
  <p:clrMap bg1="lt1" tx1="dk1" bg2="lt2" tx2="dk2" accent1="accent1" accent2="accent2" accent3="accent3" accent4="accent4" accent5="accent5" accent6="accent6" hlink="hlink" folHlink="folHlink"/>
  <p:sldLayoutIdLst>
    <p:sldLayoutId id="2147483687" r:id="rId1"/>
    <p:sldLayoutId id="2147483688" r:id="rId2"/>
    <p:sldLayoutId id="2147483689" r:id="rId3"/>
    <p:sldLayoutId id="2147483690" r:id="rId4"/>
    <p:sldLayoutId id="2147483691" r:id="rId5"/>
    <p:sldLayoutId id="2147483692" r:id="rId6"/>
    <p:sldLayoutId id="2147483693" r:id="rId7"/>
    <p:sldLayoutId id="2147483694" r:id="rId8"/>
    <p:sldLayoutId id="2147483695" r:id="rId9"/>
    <p:sldLayoutId id="2147483696" r:id="rId10"/>
    <p:sldLayoutId id="2147483697" r:id="rId11"/>
  </p:sldLayoutIdLst>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タイトル プレースホルダー 1">
            <a:extLst>
              <a:ext uri="{FF2B5EF4-FFF2-40B4-BE49-F238E27FC236}">
                <a16:creationId xmlns:a16="http://schemas.microsoft.com/office/drawing/2014/main" id="{791FE397-F4E8-827D-DB54-E7D29BB4FBE9}"/>
              </a:ext>
            </a:extLst>
          </p:cNvPr>
          <p:cNvSpPr>
            <a:spLocks noGrp="1"/>
          </p:cNvSpPr>
          <p:nvPr>
            <p:ph type="title"/>
          </p:nvPr>
        </p:nvSpPr>
        <p:spPr>
          <a:xfrm>
            <a:off x="628650" y="365125"/>
            <a:ext cx="7886700" cy="1325563"/>
          </a:xfrm>
          <a:prstGeom prst="rect">
            <a:avLst/>
          </a:prstGeom>
        </p:spPr>
        <p:txBody>
          <a:bodyPr vert="horz" lIns="91440" tIns="45720" rIns="91440" bIns="45720" rtlCol="0" anchor="ctr">
            <a:normAutofit/>
          </a:bodyPr>
          <a:lstStyle/>
          <a:p>
            <a:r>
              <a:rPr kumimoji="1" lang="ja-JP" altLang="en-US"/>
              <a:t>マスター タイトルの書式設定</a:t>
            </a:r>
          </a:p>
        </p:txBody>
      </p:sp>
      <p:sp>
        <p:nvSpPr>
          <p:cNvPr id="3" name="テキスト プレースホルダー 2">
            <a:extLst>
              <a:ext uri="{FF2B5EF4-FFF2-40B4-BE49-F238E27FC236}">
                <a16:creationId xmlns:a16="http://schemas.microsoft.com/office/drawing/2014/main" id="{F8344D3F-67DE-FD05-5690-C9505DED6C06}"/>
              </a:ext>
            </a:extLst>
          </p:cNvPr>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DDA8B21A-5DB6-3970-5BBA-204CD706E466}"/>
              </a:ext>
            </a:extLst>
          </p:cNvPr>
          <p:cNvSpPr>
            <a:spLocks noGrp="1"/>
          </p:cNvSpPr>
          <p:nvPr>
            <p:ph type="dt" sz="half" idx="2"/>
          </p:nvPr>
        </p:nvSpPr>
        <p:spPr>
          <a:xfrm>
            <a:off x="628650" y="6356350"/>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AB1AFF5-93D0-4A78-8B2B-9B6E9AB8AD8F}" type="datetimeFigureOut">
              <a:rPr kumimoji="1" lang="ja-JP" altLang="en-US" smtClean="0"/>
              <a:t>2023/6/16</a:t>
            </a:fld>
            <a:endParaRPr kumimoji="1" lang="ja-JP" altLang="en-US"/>
          </a:p>
        </p:txBody>
      </p:sp>
      <p:sp>
        <p:nvSpPr>
          <p:cNvPr id="5" name="フッター プレースホルダー 4">
            <a:extLst>
              <a:ext uri="{FF2B5EF4-FFF2-40B4-BE49-F238E27FC236}">
                <a16:creationId xmlns:a16="http://schemas.microsoft.com/office/drawing/2014/main" id="{F65CA214-8EC8-A764-5E0E-445F48D1CC93}"/>
              </a:ext>
            </a:extLst>
          </p:cNvPr>
          <p:cNvSpPr>
            <a:spLocks noGrp="1"/>
          </p:cNvSpPr>
          <p:nvPr>
            <p:ph type="ftr" sz="quarter" idx="3"/>
          </p:nvPr>
        </p:nvSpPr>
        <p:spPr>
          <a:xfrm>
            <a:off x="3028950" y="6356350"/>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スライド番号プレースホルダー 5">
            <a:extLst>
              <a:ext uri="{FF2B5EF4-FFF2-40B4-BE49-F238E27FC236}">
                <a16:creationId xmlns:a16="http://schemas.microsoft.com/office/drawing/2014/main" id="{07847219-8B4A-0735-06F9-4F98F0565F73}"/>
              </a:ext>
            </a:extLst>
          </p:cNvPr>
          <p:cNvSpPr>
            <a:spLocks noGrp="1"/>
          </p:cNvSpPr>
          <p:nvPr>
            <p:ph type="sldNum" sz="quarter" idx="4"/>
          </p:nvPr>
        </p:nvSpPr>
        <p:spPr>
          <a:xfrm>
            <a:off x="6457950" y="6356350"/>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5553EC4-04AD-4350-B521-F18C3FD8DA68}" type="slidenum">
              <a:rPr kumimoji="1" lang="ja-JP" altLang="en-US" smtClean="0"/>
              <a:t>‹#›</a:t>
            </a:fld>
            <a:endParaRPr kumimoji="1" lang="ja-JP" altLang="en-US"/>
          </a:p>
        </p:txBody>
      </p:sp>
    </p:spTree>
    <p:extLst>
      <p:ext uri="{BB962C8B-B14F-4D97-AF65-F5344CB8AC3E}">
        <p14:creationId xmlns:p14="http://schemas.microsoft.com/office/powerpoint/2010/main" val="2207199139"/>
      </p:ext>
    </p:extLst>
  </p:cSld>
  <p:clrMap bg1="lt1" tx1="dk1" bg2="lt2" tx2="dk2" accent1="accent1" accent2="accent2" accent3="accent3" accent4="accent4" accent5="accent5" accent6="accent6" hlink="hlink" folHlink="folHlink"/>
  <p:sldLayoutIdLst>
    <p:sldLayoutId id="2147483674" r:id="rId1"/>
    <p:sldLayoutId id="2147483675" r:id="rId2"/>
    <p:sldLayoutId id="2147483676" r:id="rId3"/>
    <p:sldLayoutId id="2147483677" r:id="rId4"/>
    <p:sldLayoutId id="2147483678" r:id="rId5"/>
    <p:sldLayoutId id="2147483679" r:id="rId6"/>
    <p:sldLayoutId id="2147483680" r:id="rId7"/>
    <p:sldLayoutId id="2147483681" r:id="rId8"/>
    <p:sldLayoutId id="2147483682" r:id="rId9"/>
    <p:sldLayoutId id="2147483683" r:id="rId10"/>
    <p:sldLayoutId id="2147483684" r:id="rId11"/>
  </p:sldLayoutIdLst>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タイトル プレースホルダー 1">
            <a:extLst>
              <a:ext uri="{FF2B5EF4-FFF2-40B4-BE49-F238E27FC236}">
                <a16:creationId xmlns:a16="http://schemas.microsoft.com/office/drawing/2014/main" id="{F59A8F95-B17A-30F9-24FA-3E0BD73E0B81}"/>
              </a:ext>
            </a:extLst>
          </p:cNvPr>
          <p:cNvSpPr>
            <a:spLocks noGrp="1"/>
          </p:cNvSpPr>
          <p:nvPr>
            <p:ph type="title"/>
          </p:nvPr>
        </p:nvSpPr>
        <p:spPr>
          <a:xfrm>
            <a:off x="628650" y="365125"/>
            <a:ext cx="7886700" cy="1325563"/>
          </a:xfrm>
          <a:prstGeom prst="rect">
            <a:avLst/>
          </a:prstGeom>
        </p:spPr>
        <p:txBody>
          <a:bodyPr vert="horz" lIns="91440" tIns="45720" rIns="91440" bIns="45720" rtlCol="0" anchor="ctr">
            <a:normAutofit/>
          </a:bodyPr>
          <a:lstStyle/>
          <a:p>
            <a:r>
              <a:rPr kumimoji="1" lang="ja-JP" altLang="en-US"/>
              <a:t>マスター タイトルの書式設定</a:t>
            </a:r>
          </a:p>
        </p:txBody>
      </p:sp>
      <p:sp>
        <p:nvSpPr>
          <p:cNvPr id="3" name="テキスト プレースホルダー 2">
            <a:extLst>
              <a:ext uri="{FF2B5EF4-FFF2-40B4-BE49-F238E27FC236}">
                <a16:creationId xmlns:a16="http://schemas.microsoft.com/office/drawing/2014/main" id="{02168D3F-8855-EAE5-148F-11335844F308}"/>
              </a:ext>
            </a:extLst>
          </p:cNvPr>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F8490A33-8A38-F68F-EBD8-E91DC0240FE0}"/>
              </a:ext>
            </a:extLst>
          </p:cNvPr>
          <p:cNvSpPr>
            <a:spLocks noGrp="1"/>
          </p:cNvSpPr>
          <p:nvPr>
            <p:ph type="dt" sz="half" idx="2"/>
          </p:nvPr>
        </p:nvSpPr>
        <p:spPr>
          <a:xfrm>
            <a:off x="628650" y="6356350"/>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77866EC-411A-4371-9F67-36F029FECF39}" type="datetimeFigureOut">
              <a:rPr kumimoji="1" lang="ja-JP" altLang="en-US" smtClean="0"/>
              <a:t>2023/6/16</a:t>
            </a:fld>
            <a:endParaRPr kumimoji="1" lang="ja-JP" altLang="en-US"/>
          </a:p>
        </p:txBody>
      </p:sp>
      <p:sp>
        <p:nvSpPr>
          <p:cNvPr id="5" name="フッター プレースホルダー 4">
            <a:extLst>
              <a:ext uri="{FF2B5EF4-FFF2-40B4-BE49-F238E27FC236}">
                <a16:creationId xmlns:a16="http://schemas.microsoft.com/office/drawing/2014/main" id="{3D7CFA53-142D-B589-E322-974DED93F94A}"/>
              </a:ext>
            </a:extLst>
          </p:cNvPr>
          <p:cNvSpPr>
            <a:spLocks noGrp="1"/>
          </p:cNvSpPr>
          <p:nvPr>
            <p:ph type="ftr" sz="quarter" idx="3"/>
          </p:nvPr>
        </p:nvSpPr>
        <p:spPr>
          <a:xfrm>
            <a:off x="3028950" y="6356350"/>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スライド番号プレースホルダー 5">
            <a:extLst>
              <a:ext uri="{FF2B5EF4-FFF2-40B4-BE49-F238E27FC236}">
                <a16:creationId xmlns:a16="http://schemas.microsoft.com/office/drawing/2014/main" id="{494FF940-C429-5DBF-E0E3-60F589277347}"/>
              </a:ext>
            </a:extLst>
          </p:cNvPr>
          <p:cNvSpPr>
            <a:spLocks noGrp="1"/>
          </p:cNvSpPr>
          <p:nvPr>
            <p:ph type="sldNum" sz="quarter" idx="4"/>
          </p:nvPr>
        </p:nvSpPr>
        <p:spPr>
          <a:xfrm>
            <a:off x="6457950" y="6356350"/>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AE7ED07-A2A6-4808-8E22-19211445B44A}" type="slidenum">
              <a:rPr kumimoji="1" lang="ja-JP" altLang="en-US" smtClean="0"/>
              <a:t>‹#›</a:t>
            </a:fld>
            <a:endParaRPr kumimoji="1" lang="ja-JP" altLang="en-US"/>
          </a:p>
        </p:txBody>
      </p:sp>
    </p:spTree>
    <p:extLst>
      <p:ext uri="{BB962C8B-B14F-4D97-AF65-F5344CB8AC3E}">
        <p14:creationId xmlns:p14="http://schemas.microsoft.com/office/powerpoint/2010/main" val="308705496"/>
      </p:ext>
    </p:extLst>
  </p:cSld>
  <p:clrMap bg1="lt1" tx1="dk1" bg2="lt2" tx2="dk2" accent1="accent1" accent2="accent2" accent3="accent3" accent4="accent4" accent5="accent5" accent6="accent6" hlink="hlink" folHlink="folHlink"/>
  <p:sldLayoutIdLst>
    <p:sldLayoutId id="2147483701" r:id="rId1"/>
    <p:sldLayoutId id="2147483702" r:id="rId2"/>
    <p:sldLayoutId id="2147483703" r:id="rId3"/>
    <p:sldLayoutId id="2147483704" r:id="rId4"/>
    <p:sldLayoutId id="2147483705" r:id="rId5"/>
    <p:sldLayoutId id="2147483706" r:id="rId6"/>
    <p:sldLayoutId id="2147483707" r:id="rId7"/>
    <p:sldLayoutId id="2147483708" r:id="rId8"/>
    <p:sldLayoutId id="2147483709" r:id="rId9"/>
    <p:sldLayoutId id="2147483710" r:id="rId10"/>
    <p:sldLayoutId id="2147483711" r:id="rId11"/>
  </p:sldLayoutIdLst>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9.xml"/></Relationships>
</file>

<file path=ppt/slides/_rels/slide10.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15.jpeg"/></Relationships>
</file>

<file path=ppt/slides/_rels/slide11.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18.jpeg"/></Relationships>
</file>

<file path=ppt/slides/_rels/slide15.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notesSlide" Target="../notesSlides/notesSlide16.xml"/><Relationship Id="rId1" Type="http://schemas.openxmlformats.org/officeDocument/2006/relationships/slideLayout" Target="../slideLayouts/slideLayout1.xml"/><Relationship Id="rId6" Type="http://schemas.openxmlformats.org/officeDocument/2006/relationships/image" Target="../media/image23.jpg"/><Relationship Id="rId5" Type="http://schemas.openxmlformats.org/officeDocument/2006/relationships/image" Target="../media/image22.jpg"/><Relationship Id="rId4" Type="http://schemas.openxmlformats.org/officeDocument/2006/relationships/image" Target="../media/image21.jpg"/></Relationships>
</file>

<file path=ppt/slides/_rels/slide17.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9.xml"/><Relationship Id="rId1" Type="http://schemas.openxmlformats.org/officeDocument/2006/relationships/slideLayout" Target="../slideLayouts/slideLayout2.xml"/><Relationship Id="rId5" Type="http://schemas.openxmlformats.org/officeDocument/2006/relationships/image" Target="../media/image28.png"/><Relationship Id="rId4" Type="http://schemas.openxmlformats.org/officeDocument/2006/relationships/image" Target="../media/image27.jpeg"/></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20.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7" Type="http://schemas.openxmlformats.org/officeDocument/2006/relationships/image" Target="../media/image13.png"/><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a:blip r:embed="rId3"/>
          <a:tile tx="0" ty="0" sx="100000" sy="100000" flip="none" algn="tl"/>
        </a:blipFill>
        <a:effectLst/>
      </p:bgPr>
    </p:bg>
    <p:spTree>
      <p:nvGrpSpPr>
        <p:cNvPr id="1" name=""/>
        <p:cNvGrpSpPr/>
        <p:nvPr/>
      </p:nvGrpSpPr>
      <p:grpSpPr>
        <a:xfrm>
          <a:off x="0" y="0"/>
          <a:ext cx="0" cy="0"/>
          <a:chOff x="0" y="0"/>
          <a:chExt cx="0" cy="0"/>
        </a:xfrm>
      </p:grpSpPr>
      <p:sp>
        <p:nvSpPr>
          <p:cNvPr id="2" name="正方形/長方形 1">
            <a:extLst>
              <a:ext uri="{FF2B5EF4-FFF2-40B4-BE49-F238E27FC236}">
                <a16:creationId xmlns:a16="http://schemas.microsoft.com/office/drawing/2014/main" id="{4EB0C331-08E9-488B-83B3-5439E38D631D}"/>
              </a:ext>
            </a:extLst>
          </p:cNvPr>
          <p:cNvSpPr/>
          <p:nvPr/>
        </p:nvSpPr>
        <p:spPr>
          <a:xfrm>
            <a:off x="8118440" y="6356351"/>
            <a:ext cx="793820" cy="321547"/>
          </a:xfrm>
          <a:prstGeom prst="rect">
            <a:avLst/>
          </a:prstGeom>
          <a:blipFill>
            <a:blip r:embed="rId3"/>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srgbClr val="D2C6B0"/>
              </a:solidFill>
              <a:effectLst/>
              <a:uLnTx/>
              <a:uFillTx/>
              <a:latin typeface="Calibri" panose="020F0502020204030204"/>
              <a:ea typeface="游ゴシック" panose="020B0400000000000000" pitchFamily="50" charset="-128"/>
              <a:cs typeface="+mn-cs"/>
            </a:endParaRPr>
          </a:p>
        </p:txBody>
      </p:sp>
      <p:sp>
        <p:nvSpPr>
          <p:cNvPr id="8" name="テキスト ボックス 7">
            <a:extLst>
              <a:ext uri="{FF2B5EF4-FFF2-40B4-BE49-F238E27FC236}">
                <a16:creationId xmlns:a16="http://schemas.microsoft.com/office/drawing/2014/main" id="{CD33D8C7-D87E-48FF-A0E1-56E665E02AFC}"/>
              </a:ext>
            </a:extLst>
          </p:cNvPr>
          <p:cNvSpPr txBox="1"/>
          <p:nvPr/>
        </p:nvSpPr>
        <p:spPr>
          <a:xfrm>
            <a:off x="953457" y="1166772"/>
            <a:ext cx="7497207" cy="1446550"/>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4400" b="1" i="0" u="none" strike="noStrike" kern="1200" cap="none" spc="0" normalizeH="0" baseline="0" noProof="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農作業安全 研修資料モデル</a:t>
            </a:r>
            <a:endParaRPr kumimoji="1" lang="ja-JP" altLang="en-US" sz="4400" b="1"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4400" b="1"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刈払機編</a:t>
            </a:r>
          </a:p>
        </p:txBody>
      </p:sp>
      <p:sp>
        <p:nvSpPr>
          <p:cNvPr id="4" name="スライド番号プレースホルダー 3">
            <a:extLst>
              <a:ext uri="{FF2B5EF4-FFF2-40B4-BE49-F238E27FC236}">
                <a16:creationId xmlns:a16="http://schemas.microsoft.com/office/drawing/2014/main" id="{9A8A9A6C-3F97-CBEE-1E5F-D1D93C7EE0BC}"/>
              </a:ext>
            </a:extLst>
          </p:cNvPr>
          <p:cNvSpPr>
            <a:spLocks noGrp="1"/>
          </p:cNvSpPr>
          <p:nvPr>
            <p:ph type="sldNum" sz="quarter" idx="12"/>
          </p:nvPr>
        </p:nvSpPr>
        <p:spPr>
          <a:xfrm>
            <a:off x="7332157" y="6351924"/>
            <a:ext cx="2057400" cy="365125"/>
          </a:xfrm>
        </p:spPr>
        <p:txBody>
          <a:bodyPr/>
          <a:lstStyle/>
          <a:p>
            <a:fld id="{7CDA0E17-1C9E-4849-95CE-BCC8B3B85E09}" type="slidenum">
              <a:rPr kumimoji="1" lang="ja-JP" altLang="en-US" sz="800" smtClean="0">
                <a:solidFill>
                  <a:schemeClr val="bg1"/>
                </a:solidFill>
              </a:rPr>
              <a:pPr/>
              <a:t>0</a:t>
            </a:fld>
            <a:endParaRPr kumimoji="1" lang="ja-JP" altLang="en-US" sz="800" dirty="0">
              <a:solidFill>
                <a:schemeClr val="bg1"/>
              </a:solidFill>
            </a:endParaRPr>
          </a:p>
        </p:txBody>
      </p:sp>
      <p:sp>
        <p:nvSpPr>
          <p:cNvPr id="6" name="テキスト ボックス 5">
            <a:extLst>
              <a:ext uri="{FF2B5EF4-FFF2-40B4-BE49-F238E27FC236}">
                <a16:creationId xmlns:a16="http://schemas.microsoft.com/office/drawing/2014/main" id="{F8770A0F-0C35-601C-CF4C-20467FD88CAF}"/>
              </a:ext>
            </a:extLst>
          </p:cNvPr>
          <p:cNvSpPr txBox="1"/>
          <p:nvPr/>
        </p:nvSpPr>
        <p:spPr>
          <a:xfrm>
            <a:off x="1745545" y="4079426"/>
            <a:ext cx="5310130" cy="1015663"/>
          </a:xfrm>
          <a:prstGeom prst="rect">
            <a:avLst/>
          </a:prstGeom>
          <a:noFill/>
        </p:spPr>
        <p:txBody>
          <a:bodyPr wrap="square" rtlCol="0">
            <a:spAutoFit/>
          </a:bodyPr>
          <a:lstStyle/>
          <a:p>
            <a:pPr algn="ctr"/>
            <a:r>
              <a:rPr kumimoji="1" lang="ja-JP" altLang="en-US" sz="2000" b="1" dirty="0">
                <a:latin typeface="HG丸ｺﾞｼｯｸM-PRO" panose="020F0600000000000000" pitchFamily="50" charset="-128"/>
                <a:ea typeface="HG丸ｺﾞｼｯｸM-PRO" panose="020F0600000000000000" pitchFamily="50" charset="-128"/>
              </a:rPr>
              <a:t>令和４年度 農作業安全総合対策推進事業</a:t>
            </a:r>
            <a:endParaRPr kumimoji="1" lang="en-US" altLang="ja-JP" sz="2000" b="1" dirty="0">
              <a:latin typeface="HG丸ｺﾞｼｯｸM-PRO" panose="020F0600000000000000" pitchFamily="50" charset="-128"/>
              <a:ea typeface="HG丸ｺﾞｼｯｸM-PRO" panose="020F0600000000000000" pitchFamily="50" charset="-128"/>
            </a:endParaRPr>
          </a:p>
          <a:p>
            <a:pPr algn="ctr"/>
            <a:endParaRPr kumimoji="1" lang="en-US" altLang="ja-JP" sz="2000" b="1" dirty="0">
              <a:latin typeface="HG丸ｺﾞｼｯｸM-PRO" panose="020F0600000000000000" pitchFamily="50" charset="-128"/>
              <a:ea typeface="HG丸ｺﾞｼｯｸM-PRO" panose="020F0600000000000000" pitchFamily="50" charset="-128"/>
            </a:endParaRPr>
          </a:p>
          <a:p>
            <a:pPr algn="ctr"/>
            <a:r>
              <a:rPr kumimoji="1" lang="ja-JP" altLang="en-US" sz="2000" b="1" dirty="0">
                <a:latin typeface="HG丸ｺﾞｼｯｸM-PRO" panose="020F0600000000000000" pitchFamily="50" charset="-128"/>
                <a:ea typeface="HG丸ｺﾞｼｯｸM-PRO" panose="020F0600000000000000" pitchFamily="50" charset="-128"/>
              </a:rPr>
              <a:t>一般社団法人 日本農業機械化協会</a:t>
            </a:r>
          </a:p>
        </p:txBody>
      </p:sp>
      <p:sp>
        <p:nvSpPr>
          <p:cNvPr id="7" name="テキスト ボックス 6">
            <a:extLst>
              <a:ext uri="{FF2B5EF4-FFF2-40B4-BE49-F238E27FC236}">
                <a16:creationId xmlns:a16="http://schemas.microsoft.com/office/drawing/2014/main" id="{4652009D-F92B-8B25-C5F5-B0AF4086794D}"/>
              </a:ext>
            </a:extLst>
          </p:cNvPr>
          <p:cNvSpPr txBox="1"/>
          <p:nvPr/>
        </p:nvSpPr>
        <p:spPr>
          <a:xfrm>
            <a:off x="1332413" y="5222365"/>
            <a:ext cx="6136394" cy="1338828"/>
          </a:xfrm>
          <a:prstGeom prst="rect">
            <a:avLst/>
          </a:prstGeom>
          <a:noFill/>
        </p:spPr>
        <p:txBody>
          <a:bodyPr wrap="square" rtlCol="0">
            <a:spAutoFit/>
          </a:bodyPr>
          <a:lstStyle/>
          <a:p>
            <a:r>
              <a:rPr kumimoji="1" lang="ja-JP" altLang="en-US" sz="1400" b="1" dirty="0">
                <a:latin typeface="HG丸ｺﾞｼｯｸM-PRO" panose="020F0600000000000000" pitchFamily="50" charset="-128"/>
                <a:ea typeface="HG丸ｺﾞｼｯｸM-PRO" panose="020F0600000000000000" pitchFamily="50" charset="-128"/>
              </a:rPr>
              <a:t>　本資料は上記農林水産省補助事業により作成したもので、どなたでもご自由にそのまま、または改造してお使いいただけます。基本的には農業者を対象に研修を実施する際の資料を想定して取りまとめました。</a:t>
            </a:r>
            <a:endParaRPr kumimoji="1" lang="en-US" altLang="ja-JP" sz="1400" b="1" dirty="0">
              <a:latin typeface="HG丸ｺﾞｼｯｸM-PRO" panose="020F0600000000000000" pitchFamily="50" charset="-128"/>
              <a:ea typeface="HG丸ｺﾞｼｯｸM-PRO" panose="020F0600000000000000" pitchFamily="50" charset="-128"/>
            </a:endParaRPr>
          </a:p>
          <a:p>
            <a:r>
              <a:rPr kumimoji="1" lang="ja-JP" altLang="en-US" sz="1400" b="1" dirty="0">
                <a:latin typeface="HG丸ｺﾞｼｯｸM-PRO" panose="020F0600000000000000" pitchFamily="50" charset="-128"/>
                <a:ea typeface="HG丸ｺﾞｼｯｸM-PRO" panose="020F0600000000000000" pitchFamily="50" charset="-128"/>
              </a:rPr>
              <a:t>　なお、</a:t>
            </a:r>
            <a:r>
              <a:rPr kumimoji="1" lang="en-US" altLang="ja-JP" sz="1400" b="1" dirty="0">
                <a:latin typeface="HG丸ｺﾞｼｯｸM-PRO" panose="020F0600000000000000" pitchFamily="50" charset="-128"/>
                <a:ea typeface="HG丸ｺﾞｼｯｸM-PRO" panose="020F0600000000000000" pitchFamily="50" charset="-128"/>
              </a:rPr>
              <a:t>PowerPoint</a:t>
            </a:r>
            <a:r>
              <a:rPr kumimoji="1" lang="ja-JP" altLang="en-US" sz="1400" b="1" dirty="0">
                <a:latin typeface="HG丸ｺﾞｼｯｸM-PRO" panose="020F0600000000000000" pitchFamily="50" charset="-128"/>
                <a:ea typeface="HG丸ｺﾞｼｯｸM-PRO" panose="020F0600000000000000" pitchFamily="50" charset="-128"/>
              </a:rPr>
              <a:t>のノート機能を用いて解説等が記載してあります。</a:t>
            </a:r>
            <a:endParaRPr kumimoji="1" lang="en-US" altLang="ja-JP" sz="1400" b="1" dirty="0">
              <a:latin typeface="HG丸ｺﾞｼｯｸM-PRO" panose="020F0600000000000000" pitchFamily="50" charset="-128"/>
              <a:ea typeface="HG丸ｺﾞｼｯｸM-PRO" panose="020F0600000000000000" pitchFamily="50" charset="-128"/>
            </a:endParaRPr>
          </a:p>
          <a:p>
            <a:endParaRPr kumimoji="1" lang="en-US" altLang="ja-JP" sz="1400" b="1" dirty="0">
              <a:latin typeface="HG丸ｺﾞｼｯｸM-PRO" panose="020F0600000000000000" pitchFamily="50" charset="-128"/>
              <a:ea typeface="HG丸ｺﾞｼｯｸM-PRO" panose="020F0600000000000000" pitchFamily="50" charset="-128"/>
            </a:endParaRPr>
          </a:p>
          <a:p>
            <a:r>
              <a:rPr kumimoji="1" lang="ja-JP" altLang="en-US" sz="1100" b="1" dirty="0">
                <a:latin typeface="HG丸ｺﾞｼｯｸM-PRO" panose="020F0600000000000000" pitchFamily="50" charset="-128"/>
                <a:ea typeface="HG丸ｺﾞｼｯｸM-PRO" panose="020F0600000000000000" pitchFamily="50" charset="-128"/>
              </a:rPr>
              <a:t>　　　　　　　　</a:t>
            </a:r>
            <a:r>
              <a:rPr kumimoji="1" lang="en-US" altLang="ja-JP" sz="1100" b="1" dirty="0">
                <a:latin typeface="HG丸ｺﾞｼｯｸM-PRO" panose="020F0600000000000000" pitchFamily="50" charset="-128"/>
                <a:ea typeface="HG丸ｺﾞｼｯｸM-PRO" panose="020F0600000000000000" pitchFamily="50" charset="-128"/>
              </a:rPr>
              <a:t>※</a:t>
            </a:r>
            <a:r>
              <a:rPr kumimoji="1" lang="ja-JP" altLang="en-US" sz="1100" b="1" dirty="0">
                <a:latin typeface="HG丸ｺﾞｼｯｸM-PRO" panose="020F0600000000000000" pitchFamily="50" charset="-128"/>
                <a:ea typeface="HG丸ｺﾞｼｯｸM-PRO" panose="020F0600000000000000" pitchFamily="50" charset="-128"/>
              </a:rPr>
              <a:t>有償での配布や有償講座へのご使用はお控え下さい。</a:t>
            </a:r>
          </a:p>
        </p:txBody>
      </p:sp>
      <p:sp>
        <p:nvSpPr>
          <p:cNvPr id="9" name="正方形/長方形 8">
            <a:extLst>
              <a:ext uri="{FF2B5EF4-FFF2-40B4-BE49-F238E27FC236}">
                <a16:creationId xmlns:a16="http://schemas.microsoft.com/office/drawing/2014/main" id="{E9164F93-D3B2-7F58-E580-93E323B283E3}"/>
              </a:ext>
            </a:extLst>
          </p:cNvPr>
          <p:cNvSpPr/>
          <p:nvPr/>
        </p:nvSpPr>
        <p:spPr>
          <a:xfrm>
            <a:off x="1332413" y="5222365"/>
            <a:ext cx="6048888" cy="1338828"/>
          </a:xfrm>
          <a:prstGeom prst="rect">
            <a:avLst/>
          </a:prstGeom>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a:p>
        </p:txBody>
      </p:sp>
      <p:sp>
        <p:nvSpPr>
          <p:cNvPr id="3" name="テキスト ボックス 2">
            <a:extLst>
              <a:ext uri="{FF2B5EF4-FFF2-40B4-BE49-F238E27FC236}">
                <a16:creationId xmlns:a16="http://schemas.microsoft.com/office/drawing/2014/main" id="{D070FD67-94E9-D688-2B65-70B8106799C8}"/>
              </a:ext>
            </a:extLst>
          </p:cNvPr>
          <p:cNvSpPr txBox="1"/>
          <p:nvPr/>
        </p:nvSpPr>
        <p:spPr>
          <a:xfrm>
            <a:off x="652007" y="296807"/>
            <a:ext cx="2363432" cy="584775"/>
          </a:xfrm>
          <a:prstGeom prst="rect">
            <a:avLst/>
          </a:prstGeom>
          <a:noFill/>
        </p:spPr>
        <p:txBody>
          <a:bodyPr wrap="square" rtlCol="0">
            <a:spAutoFit/>
          </a:bodyPr>
          <a:lstStyle/>
          <a:p>
            <a:pPr algn="ctr"/>
            <a:r>
              <a:rPr kumimoji="1" lang="ja-JP" altLang="en-US" sz="3200" b="1" dirty="0">
                <a:solidFill>
                  <a:schemeClr val="accent1">
                    <a:lumMod val="75000"/>
                  </a:schemeClr>
                </a:solidFill>
                <a:latin typeface="ＤＨＰ特太ゴシック体" panose="020B0500000000000000" pitchFamily="50" charset="-128"/>
                <a:ea typeface="ＤＨＰ特太ゴシック体" panose="020B0500000000000000" pitchFamily="50" charset="-128"/>
              </a:rPr>
              <a:t>３０分</a:t>
            </a:r>
            <a:r>
              <a:rPr kumimoji="1" lang="en-US" altLang="ja-JP" sz="3200" b="1" dirty="0">
                <a:solidFill>
                  <a:schemeClr val="accent1">
                    <a:lumMod val="75000"/>
                  </a:schemeClr>
                </a:solidFill>
                <a:latin typeface="ＤＨＰ特太ゴシック体" panose="020B0500000000000000" pitchFamily="50" charset="-128"/>
                <a:ea typeface="ＤＨＰ特太ゴシック体" panose="020B0500000000000000" pitchFamily="50" charset="-128"/>
              </a:rPr>
              <a:t>Ver.</a:t>
            </a:r>
            <a:endParaRPr kumimoji="1" lang="en-US" altLang="ja-JP" sz="2000" b="1" dirty="0">
              <a:latin typeface="HG丸ｺﾞｼｯｸM-PRO" panose="020F0600000000000000" pitchFamily="50" charset="-128"/>
              <a:ea typeface="HG丸ｺﾞｼｯｸM-PRO" panose="020F0600000000000000" pitchFamily="50" charset="-128"/>
            </a:endParaRPr>
          </a:p>
        </p:txBody>
      </p:sp>
    </p:spTree>
    <p:extLst>
      <p:ext uri="{BB962C8B-B14F-4D97-AF65-F5344CB8AC3E}">
        <p14:creationId xmlns:p14="http://schemas.microsoft.com/office/powerpoint/2010/main" val="68140772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3571" name="AutoShape 3"/>
          <p:cNvSpPr>
            <a:spLocks noChangeAspect="1" noChangeArrowheads="1" noTextEdit="1"/>
          </p:cNvSpPr>
          <p:nvPr/>
        </p:nvSpPr>
        <p:spPr bwMode="auto">
          <a:xfrm>
            <a:off x="0" y="6350"/>
            <a:ext cx="9144000" cy="68580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13" name="テキスト ボックス 12"/>
          <p:cNvSpPr txBox="1"/>
          <p:nvPr/>
        </p:nvSpPr>
        <p:spPr>
          <a:xfrm>
            <a:off x="150725" y="905933"/>
            <a:ext cx="8842549" cy="954107"/>
          </a:xfrm>
          <a:prstGeom prst="rect">
            <a:avLst/>
          </a:prstGeom>
          <a:noFill/>
        </p:spPr>
        <p:txBody>
          <a:bodyPr wrap="square" lIns="36000" rIns="0" rtlCol="0">
            <a:spAutoFit/>
          </a:bodyPr>
          <a:lstStyle/>
          <a:p>
            <a:r>
              <a:rPr kumimoji="1" lang="ja-JP" altLang="en-US" sz="2800" dirty="0">
                <a:effectLst/>
                <a:latin typeface="UD デジタル 教科書体 NK-R" panose="02020400000000000000" pitchFamily="18" charset="-128"/>
                <a:ea typeface="UD デジタル 教科書体 NK-R" panose="02020400000000000000" pitchFamily="18" charset="-128"/>
              </a:rPr>
              <a:t>短時間と思い、ゴーグルをせずに道端の草を刈っていたとき刈刃のチップが右眼に飛び込み、３週間入院。</a:t>
            </a:r>
            <a:r>
              <a:rPr kumimoji="1" lang="en-US" altLang="ja-JP" sz="2800" dirty="0">
                <a:effectLst/>
                <a:latin typeface="UD デジタル 教科書体 NK-R" panose="02020400000000000000" pitchFamily="18" charset="-128"/>
                <a:ea typeface="UD デジタル 教科書体 NK-R" panose="02020400000000000000" pitchFamily="18" charset="-128"/>
              </a:rPr>
              <a:t>57</a:t>
            </a:r>
            <a:r>
              <a:rPr kumimoji="1" lang="ja-JP" altLang="en-US" sz="2800" dirty="0">
                <a:effectLst/>
                <a:latin typeface="UD デジタル 教科書体 NK-R" panose="02020400000000000000" pitchFamily="18" charset="-128"/>
                <a:ea typeface="UD デジタル 教科書体 NK-R" panose="02020400000000000000" pitchFamily="18" charset="-128"/>
              </a:rPr>
              <a:t>歳女性</a:t>
            </a:r>
          </a:p>
        </p:txBody>
      </p:sp>
      <p:pic>
        <p:nvPicPr>
          <p:cNvPr id="275458" name="Picture 2" descr="J:\Documentation\安全研関係\プレゼン\プレゼン用画像\冨山刈払機飛散物事故\スライド1.JPG"/>
          <p:cNvPicPr>
            <a:picLocks noChangeAspect="1" noChangeArrowheads="1"/>
          </p:cNvPicPr>
          <p:nvPr/>
        </p:nvPicPr>
        <p:blipFill>
          <a:blip r:embed="rId3" cstate="print"/>
          <a:srcRect l="8765"/>
          <a:stretch>
            <a:fillRect/>
          </a:stretch>
        </p:blipFill>
        <p:spPr bwMode="auto">
          <a:xfrm>
            <a:off x="0" y="1916832"/>
            <a:ext cx="4512501" cy="3709529"/>
          </a:xfrm>
          <a:prstGeom prst="rect">
            <a:avLst/>
          </a:prstGeom>
          <a:noFill/>
        </p:spPr>
      </p:pic>
      <p:pic>
        <p:nvPicPr>
          <p:cNvPr id="275459" name="Picture 3" descr="J:\Documentation\安全研関係\プレゼン\プレゼン用画像\冨山刈払機飛散物事故\スライド2.JPG"/>
          <p:cNvPicPr>
            <a:picLocks noChangeAspect="1" noChangeArrowheads="1"/>
          </p:cNvPicPr>
          <p:nvPr/>
        </p:nvPicPr>
        <p:blipFill>
          <a:blip r:embed="rId4" cstate="print"/>
          <a:srcRect r="9615"/>
          <a:stretch>
            <a:fillRect/>
          </a:stretch>
        </p:blipFill>
        <p:spPr bwMode="auto">
          <a:xfrm>
            <a:off x="4631499" y="1916832"/>
            <a:ext cx="4512501" cy="3744416"/>
          </a:xfrm>
          <a:prstGeom prst="rect">
            <a:avLst/>
          </a:prstGeom>
          <a:noFill/>
        </p:spPr>
      </p:pic>
      <p:sp>
        <p:nvSpPr>
          <p:cNvPr id="8" name="Rectangle 11"/>
          <p:cNvSpPr>
            <a:spLocks noChangeArrowheads="1"/>
          </p:cNvSpPr>
          <p:nvPr/>
        </p:nvSpPr>
        <p:spPr bwMode="auto">
          <a:xfrm>
            <a:off x="502564" y="110753"/>
            <a:ext cx="7144035" cy="637849"/>
          </a:xfrm>
          <a:prstGeom prst="rect">
            <a:avLst/>
          </a:prstGeom>
          <a:noFill/>
          <a:ln w="12700">
            <a:noFill/>
            <a:miter lim="800000"/>
            <a:headEnd type="none" w="sm" len="sm"/>
            <a:tailEnd type="none" w="sm" len="sm"/>
          </a:ln>
          <a:effectLst/>
        </p:spPr>
        <p:txBody>
          <a:bodyPr wrap="square" tIns="72000" bIns="72000">
            <a:spAutoFit/>
          </a:bodyPr>
          <a:lstStyle/>
          <a:p>
            <a:pPr algn="ctr"/>
            <a:r>
              <a:rPr lang="en-US" altLang="ja-JP" sz="3200" dirty="0">
                <a:solidFill>
                  <a:schemeClr val="accent1">
                    <a:lumMod val="50000"/>
                  </a:schemeClr>
                </a:solidFill>
                <a:latin typeface="HGP創英角ｺﾞｼｯｸUB" panose="020B0900000000000000" pitchFamily="50" charset="-128"/>
                <a:ea typeface="HGP創英角ｺﾞｼｯｸUB" panose="020B0900000000000000" pitchFamily="50" charset="-128"/>
              </a:rPr>
              <a:t>【</a:t>
            </a:r>
            <a:r>
              <a:rPr lang="ja-JP" altLang="en-US" sz="3200" dirty="0">
                <a:solidFill>
                  <a:schemeClr val="accent1">
                    <a:lumMod val="50000"/>
                  </a:schemeClr>
                </a:solidFill>
                <a:latin typeface="HGP創英角ｺﾞｼｯｸUB" panose="020B0900000000000000" pitchFamily="50" charset="-128"/>
                <a:ea typeface="HGP創英角ｺﾞｼｯｸUB" panose="020B0900000000000000" pitchFamily="50" charset="-128"/>
              </a:rPr>
              <a:t>事例２</a:t>
            </a:r>
            <a:r>
              <a:rPr lang="en-US" altLang="ja-JP" sz="3200" dirty="0">
                <a:solidFill>
                  <a:schemeClr val="accent1">
                    <a:lumMod val="50000"/>
                  </a:schemeClr>
                </a:solidFill>
                <a:latin typeface="HGP創英角ｺﾞｼｯｸUB" panose="020B0900000000000000" pitchFamily="50" charset="-128"/>
                <a:ea typeface="HGP創英角ｺﾞｼｯｸUB" panose="020B0900000000000000" pitchFamily="50" charset="-128"/>
              </a:rPr>
              <a:t>】</a:t>
            </a:r>
            <a:r>
              <a:rPr lang="ja-JP" altLang="en-US" sz="3200" dirty="0">
                <a:solidFill>
                  <a:schemeClr val="accent1">
                    <a:lumMod val="50000"/>
                  </a:schemeClr>
                </a:solidFill>
                <a:latin typeface="HGP創英角ｺﾞｼｯｸUB" panose="020B0900000000000000" pitchFamily="50" charset="-128"/>
                <a:ea typeface="HGP創英角ｺﾞｼｯｸUB" panose="020B0900000000000000" pitchFamily="50" charset="-128"/>
              </a:rPr>
              <a:t>　飛散物による事故事例</a:t>
            </a:r>
          </a:p>
        </p:txBody>
      </p:sp>
      <p:sp>
        <p:nvSpPr>
          <p:cNvPr id="9" name="四角形吹き出し 8"/>
          <p:cNvSpPr/>
          <p:nvPr/>
        </p:nvSpPr>
        <p:spPr bwMode="auto">
          <a:xfrm>
            <a:off x="4303208" y="5532183"/>
            <a:ext cx="4272755" cy="548577"/>
          </a:xfrm>
          <a:prstGeom prst="wedgeRectCallout">
            <a:avLst>
              <a:gd name="adj1" fmla="val 32648"/>
              <a:gd name="adj2" fmla="val -210218"/>
            </a:avLst>
          </a:prstGeom>
          <a:solidFill>
            <a:srgbClr val="FFFFFF"/>
          </a:solidFill>
          <a:ln w="19050" cap="flat" cmpd="sng" algn="ctr">
            <a:solidFill>
              <a:schemeClr val="tx1"/>
            </a:solidFill>
            <a:prstDash val="solid"/>
            <a:round/>
            <a:headEnd type="none" w="sm" len="sm"/>
            <a:tailEnd type="none" w="sm" len="sm"/>
          </a:ln>
          <a:effectLst/>
        </p:spPr>
        <p:txBody>
          <a:bodyPr vert="horz" wrap="square" lIns="0" tIns="45720" rIns="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ja-JP" altLang="en-US" sz="2800" dirty="0">
                <a:effectLst/>
                <a:latin typeface="UD デジタル 教科書体 NK-R" panose="02020400000000000000" pitchFamily="18" charset="-128"/>
                <a:ea typeface="UD デジタル 教科書体 NK-R" panose="02020400000000000000" pitchFamily="18" charset="-128"/>
              </a:rPr>
              <a:t>飛散物防護カバーがない！</a:t>
            </a:r>
            <a:endParaRPr kumimoji="1" lang="ja-JP" altLang="en-US" sz="2800" b="0" i="0" u="none" strike="noStrike" cap="none" normalizeH="0" baseline="0" dirty="0">
              <a:ln>
                <a:noFill/>
              </a:ln>
              <a:effectLst/>
              <a:latin typeface="UD デジタル 教科書体 NK-R" panose="02020400000000000000" pitchFamily="18" charset="-128"/>
              <a:ea typeface="UD デジタル 教科書体 NK-R" panose="02020400000000000000" pitchFamily="18" charset="-128"/>
            </a:endParaRPr>
          </a:p>
        </p:txBody>
      </p:sp>
      <p:sp>
        <p:nvSpPr>
          <p:cNvPr id="2" name="スライド番号プレースホルダー 1">
            <a:extLst>
              <a:ext uri="{FF2B5EF4-FFF2-40B4-BE49-F238E27FC236}">
                <a16:creationId xmlns:a16="http://schemas.microsoft.com/office/drawing/2014/main" id="{CC14FB65-CAA8-F399-E175-B7FA018D9C83}"/>
              </a:ext>
            </a:extLst>
          </p:cNvPr>
          <p:cNvSpPr>
            <a:spLocks noGrp="1"/>
          </p:cNvSpPr>
          <p:nvPr>
            <p:ph type="sldNum" sz="quarter" idx="12"/>
          </p:nvPr>
        </p:nvSpPr>
        <p:spPr/>
        <p:txBody>
          <a:bodyPr/>
          <a:lstStyle/>
          <a:p>
            <a:fld id="{7CDA0E17-1C9E-4849-95CE-BCC8B3B85E09}" type="slidenum">
              <a:rPr kumimoji="1" lang="ja-JP" altLang="en-US" smtClean="0"/>
              <a:t>9</a:t>
            </a:fld>
            <a:endParaRPr kumimoji="1" lang="ja-JP" altLang="en-US"/>
          </a:p>
        </p:txBody>
      </p:sp>
      <p:cxnSp>
        <p:nvCxnSpPr>
          <p:cNvPr id="3" name="直線コネクタ 2">
            <a:extLst>
              <a:ext uri="{FF2B5EF4-FFF2-40B4-BE49-F238E27FC236}">
                <a16:creationId xmlns:a16="http://schemas.microsoft.com/office/drawing/2014/main" id="{05A25F3A-0BA5-832F-898B-E5F891663176}"/>
              </a:ext>
            </a:extLst>
          </p:cNvPr>
          <p:cNvCxnSpPr/>
          <p:nvPr/>
        </p:nvCxnSpPr>
        <p:spPr>
          <a:xfrm>
            <a:off x="394636" y="748602"/>
            <a:ext cx="8354728" cy="0"/>
          </a:xfrm>
          <a:prstGeom prst="line">
            <a:avLst/>
          </a:prstGeom>
          <a:ln w="76200">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370671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150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3571" name="AutoShape 3"/>
          <p:cNvSpPr>
            <a:spLocks noChangeAspect="1" noChangeArrowheads="1" noTextEdit="1"/>
          </p:cNvSpPr>
          <p:nvPr/>
        </p:nvSpPr>
        <p:spPr bwMode="auto">
          <a:xfrm>
            <a:off x="0" y="6350"/>
            <a:ext cx="9144000" cy="68580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493576" name="Rectangle 8"/>
          <p:cNvSpPr>
            <a:spLocks noChangeArrowheads="1"/>
          </p:cNvSpPr>
          <p:nvPr/>
        </p:nvSpPr>
        <p:spPr bwMode="auto">
          <a:xfrm>
            <a:off x="2247900" y="158750"/>
            <a:ext cx="4651375" cy="76517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endParaRPr lang="ja-JP" altLang="en-US"/>
          </a:p>
        </p:txBody>
      </p:sp>
      <p:pic>
        <p:nvPicPr>
          <p:cNvPr id="275460" name="Picture 4" descr="J:\Documentation\安全研関係\プレゼン\プレゼン用画像\冨山刈払機飛散物事故\スライド3.JPG"/>
          <p:cNvPicPr>
            <a:picLocks noChangeAspect="1" noChangeArrowheads="1"/>
          </p:cNvPicPr>
          <p:nvPr/>
        </p:nvPicPr>
        <p:blipFill rotWithShape="1">
          <a:blip r:embed="rId3" cstate="print"/>
          <a:srcRect l="26197" t="25842" r="12708" b="11026"/>
          <a:stretch/>
        </p:blipFill>
        <p:spPr bwMode="auto">
          <a:xfrm>
            <a:off x="252729" y="862636"/>
            <a:ext cx="3794417" cy="2940711"/>
          </a:xfrm>
          <a:prstGeom prst="rect">
            <a:avLst/>
          </a:prstGeom>
          <a:noFill/>
        </p:spPr>
      </p:pic>
      <p:sp>
        <p:nvSpPr>
          <p:cNvPr id="21" name="Rectangle 9"/>
          <p:cNvSpPr>
            <a:spLocks noChangeArrowheads="1"/>
          </p:cNvSpPr>
          <p:nvPr/>
        </p:nvSpPr>
        <p:spPr bwMode="auto">
          <a:xfrm>
            <a:off x="4026181" y="1295050"/>
            <a:ext cx="5040559" cy="2092881"/>
          </a:xfrm>
          <a:prstGeom prst="rect">
            <a:avLst/>
          </a:prstGeom>
          <a:noFill/>
          <a:ln w="12700">
            <a:noFill/>
            <a:miter lim="800000"/>
            <a:headEnd type="none" w="sm" len="sm"/>
            <a:tailEnd type="none" w="sm" len="sm"/>
          </a:ln>
          <a:effectLst/>
        </p:spPr>
        <p:txBody>
          <a:bodyPr wrap="square" lIns="0" rIns="0">
            <a:spAutoFit/>
          </a:bodyPr>
          <a:lstStyle/>
          <a:p>
            <a:pPr eaLnBrk="1" hangingPunct="1">
              <a:buSzPct val="70000"/>
            </a:pPr>
            <a:r>
              <a:rPr lang="ja-JP" altLang="en-US" sz="2400" dirty="0">
                <a:effectLst/>
                <a:latin typeface="UD デジタル 教科書体 NK-R" panose="02020400000000000000" pitchFamily="18" charset="-128"/>
                <a:ea typeface="UD デジタル 教科書体 NK-R" panose="02020400000000000000" pitchFamily="18" charset="-128"/>
              </a:rPr>
              <a:t>　・飛散物防護カバーを外していた（草</a:t>
            </a:r>
            <a:endParaRPr lang="en-US" altLang="ja-JP" sz="2400" dirty="0">
              <a:effectLst/>
              <a:latin typeface="UD デジタル 教科書体 NK-R" panose="02020400000000000000" pitchFamily="18" charset="-128"/>
              <a:ea typeface="UD デジタル 教科書体 NK-R" panose="02020400000000000000" pitchFamily="18" charset="-128"/>
            </a:endParaRPr>
          </a:p>
          <a:p>
            <a:pPr>
              <a:buSzPct val="70000"/>
            </a:pPr>
            <a:r>
              <a:rPr lang="ja-JP" altLang="en-US" sz="2400" dirty="0">
                <a:latin typeface="UD デジタル 教科書体 NK-R" panose="02020400000000000000" pitchFamily="18" charset="-128"/>
                <a:ea typeface="UD デジタル 教科書体 NK-R" panose="02020400000000000000" pitchFamily="18" charset="-128"/>
              </a:rPr>
              <a:t>　　が詰まる</a:t>
            </a:r>
            <a:r>
              <a:rPr lang="ja-JP" altLang="en-US" sz="2400" dirty="0">
                <a:effectLst/>
                <a:latin typeface="UD デジタル 教科書体 NK-R" panose="02020400000000000000" pitchFamily="18" charset="-128"/>
                <a:ea typeface="UD デジタル 教科書体 NK-R" panose="02020400000000000000" pitchFamily="18" charset="-128"/>
              </a:rPr>
              <a:t>から）</a:t>
            </a:r>
            <a:endParaRPr lang="en-US" altLang="ja-JP" sz="2400" dirty="0">
              <a:effectLst/>
              <a:latin typeface="UD デジタル 教科書体 NK-R" panose="02020400000000000000" pitchFamily="18" charset="-128"/>
              <a:ea typeface="UD デジタル 教科書体 NK-R" panose="02020400000000000000" pitchFamily="18" charset="-128"/>
            </a:endParaRPr>
          </a:p>
          <a:p>
            <a:pPr>
              <a:spcBef>
                <a:spcPts val="600"/>
              </a:spcBef>
              <a:buSzPct val="70000"/>
            </a:pPr>
            <a:r>
              <a:rPr lang="ja-JP" altLang="en-US" sz="2400" dirty="0">
                <a:effectLst/>
                <a:latin typeface="UD デジタル 教科書体 NK-R" panose="02020400000000000000" pitchFamily="18" charset="-128"/>
                <a:ea typeface="UD デジタル 教科書体 NK-R" panose="02020400000000000000" pitchFamily="18" charset="-128"/>
              </a:rPr>
              <a:t>　・安価な刈刃（２枚で</a:t>
            </a:r>
            <a:r>
              <a:rPr lang="en-US" altLang="ja-JP" sz="2400" dirty="0">
                <a:effectLst/>
                <a:latin typeface="UD デジタル 教科書体 NK-R" panose="02020400000000000000" pitchFamily="18" charset="-128"/>
                <a:ea typeface="UD デジタル 教科書体 NK-R" panose="02020400000000000000" pitchFamily="18" charset="-128"/>
              </a:rPr>
              <a:t>1000</a:t>
            </a:r>
            <a:r>
              <a:rPr lang="ja-JP" altLang="en-US" sz="2400" dirty="0">
                <a:latin typeface="UD デジタル 教科書体 NK-R" panose="02020400000000000000" pitchFamily="18" charset="-128"/>
                <a:ea typeface="UD デジタル 教科書体 NK-R" panose="02020400000000000000" pitchFamily="18" charset="-128"/>
              </a:rPr>
              <a:t>円）だった</a:t>
            </a:r>
            <a:endParaRPr lang="en-US" altLang="ja-JP" sz="2400" dirty="0">
              <a:effectLst/>
              <a:latin typeface="UD デジタル 教科書体 NK-R" panose="02020400000000000000" pitchFamily="18" charset="-128"/>
              <a:ea typeface="UD デジタル 教科書体 NK-R" panose="02020400000000000000" pitchFamily="18" charset="-128"/>
            </a:endParaRPr>
          </a:p>
          <a:p>
            <a:pPr>
              <a:spcBef>
                <a:spcPts val="600"/>
              </a:spcBef>
              <a:buSzPct val="70000"/>
            </a:pPr>
            <a:r>
              <a:rPr lang="ja-JP" altLang="en-US" sz="2400" dirty="0">
                <a:effectLst/>
                <a:latin typeface="UD デジタル 教科書体 NK-R" panose="02020400000000000000" pitchFamily="18" charset="-128"/>
                <a:ea typeface="UD デジタル 教科書体 NK-R" panose="02020400000000000000" pitchFamily="18" charset="-128"/>
              </a:rPr>
              <a:t>　・既にチップが欠けていた</a:t>
            </a:r>
            <a:endParaRPr lang="en-US" altLang="ja-JP" sz="2400" dirty="0">
              <a:effectLst/>
              <a:latin typeface="UD デジタル 教科書体 NK-R" panose="02020400000000000000" pitchFamily="18" charset="-128"/>
              <a:ea typeface="UD デジタル 教科書体 NK-R" panose="02020400000000000000" pitchFamily="18" charset="-128"/>
            </a:endParaRPr>
          </a:p>
          <a:p>
            <a:pPr>
              <a:buSzPct val="70000"/>
            </a:pPr>
            <a:r>
              <a:rPr lang="ja-JP" altLang="en-US" sz="2400" dirty="0">
                <a:solidFill>
                  <a:srgbClr val="009900"/>
                </a:solidFill>
                <a:effectLst/>
                <a:latin typeface="UD デジタル 教科書体 NK-R" panose="02020400000000000000" pitchFamily="18" charset="-128"/>
                <a:ea typeface="UD デジタル 教科書体 NK-R" panose="02020400000000000000" pitchFamily="18" charset="-128"/>
              </a:rPr>
              <a:t>　　　　　　　　　　　</a:t>
            </a:r>
            <a:r>
              <a:rPr lang="ja-JP" altLang="en-US" sz="2400" dirty="0">
                <a:solidFill>
                  <a:srgbClr val="C00000"/>
                </a:solidFill>
                <a:effectLst/>
                <a:latin typeface="UD デジタル 教科書体 NK-R" panose="02020400000000000000" pitchFamily="18" charset="-128"/>
                <a:ea typeface="UD デジタル 教科書体 NK-R" panose="02020400000000000000" pitchFamily="18" charset="-128"/>
              </a:rPr>
              <a:t>　（いずれも発生前）</a:t>
            </a:r>
            <a:endParaRPr lang="en-US" altLang="ja-JP" sz="2400" dirty="0">
              <a:solidFill>
                <a:srgbClr val="C00000"/>
              </a:solidFill>
              <a:effectLst/>
              <a:latin typeface="UD デジタル 教科書体 NK-R" panose="02020400000000000000" pitchFamily="18" charset="-128"/>
              <a:ea typeface="UD デジタル 教科書体 NK-R" panose="02020400000000000000" pitchFamily="18" charset="-128"/>
            </a:endParaRPr>
          </a:p>
        </p:txBody>
      </p:sp>
      <p:sp>
        <p:nvSpPr>
          <p:cNvPr id="24" name="Rectangle 9"/>
          <p:cNvSpPr>
            <a:spLocks noChangeArrowheads="1"/>
          </p:cNvSpPr>
          <p:nvPr/>
        </p:nvSpPr>
        <p:spPr bwMode="auto">
          <a:xfrm>
            <a:off x="4109527" y="4056836"/>
            <a:ext cx="4639837" cy="830997"/>
          </a:xfrm>
          <a:prstGeom prst="rect">
            <a:avLst/>
          </a:prstGeom>
          <a:noFill/>
          <a:ln w="12700">
            <a:noFill/>
            <a:miter lim="800000"/>
            <a:headEnd type="none" w="sm" len="sm"/>
            <a:tailEnd type="none" w="sm" len="sm"/>
          </a:ln>
          <a:effectLst/>
        </p:spPr>
        <p:txBody>
          <a:bodyPr wrap="square">
            <a:spAutoFit/>
          </a:bodyPr>
          <a:lstStyle/>
          <a:p>
            <a:pPr>
              <a:spcBef>
                <a:spcPts val="600"/>
              </a:spcBef>
              <a:buSzPct val="70000"/>
            </a:pPr>
            <a:r>
              <a:rPr lang="ja-JP" altLang="en-US" sz="2400" dirty="0">
                <a:effectLst/>
                <a:latin typeface="UD デジタル 教科書体 NK-R" panose="02020400000000000000" pitchFamily="18" charset="-128"/>
                <a:ea typeface="UD デジタル 教科書体 NK-R" panose="02020400000000000000" pitchFamily="18" charset="-128"/>
              </a:rPr>
              <a:t>・石が多い道ばたで</a:t>
            </a:r>
            <a:r>
              <a:rPr lang="ja-JP" altLang="en-US" sz="2400" dirty="0">
                <a:latin typeface="UD デジタル 教科書体 NK-R" panose="02020400000000000000" pitchFamily="18" charset="-128"/>
                <a:ea typeface="UD デジタル 教科書体 NK-R" panose="02020400000000000000" pitchFamily="18" charset="-128"/>
              </a:rPr>
              <a:t>の作業だった</a:t>
            </a:r>
            <a:endParaRPr lang="en-US" altLang="ja-JP" sz="2400" dirty="0">
              <a:effectLst/>
              <a:latin typeface="UD デジタル 教科書体 NK-R" panose="02020400000000000000" pitchFamily="18" charset="-128"/>
              <a:ea typeface="UD デジタル 教科書体 NK-R" panose="02020400000000000000" pitchFamily="18" charset="-128"/>
            </a:endParaRPr>
          </a:p>
          <a:p>
            <a:pPr>
              <a:buSzPct val="70000"/>
            </a:pPr>
            <a:r>
              <a:rPr lang="ja-JP" altLang="en-US" sz="2400" dirty="0">
                <a:solidFill>
                  <a:srgbClr val="C00000"/>
                </a:solidFill>
                <a:effectLst/>
                <a:latin typeface="UD デジタル 教科書体 NK-R" panose="02020400000000000000" pitchFamily="18" charset="-128"/>
                <a:ea typeface="UD デジタル 教科書体 NK-R" panose="02020400000000000000" pitchFamily="18" charset="-128"/>
              </a:rPr>
              <a:t>　　　　　　　　　　　　　　　　</a:t>
            </a:r>
            <a:r>
              <a:rPr lang="ja-JP" altLang="en-US" sz="2400" dirty="0">
                <a:solidFill>
                  <a:srgbClr val="C00000"/>
                </a:solidFill>
                <a:latin typeface="UD デジタル 教科書体 NK-R" panose="02020400000000000000" pitchFamily="18" charset="-128"/>
                <a:ea typeface="UD デジタル 教科書体 NK-R" panose="02020400000000000000" pitchFamily="18" charset="-128"/>
              </a:rPr>
              <a:t> （発生前）</a:t>
            </a:r>
            <a:endParaRPr lang="en-US" altLang="ja-JP" sz="2400" dirty="0">
              <a:solidFill>
                <a:srgbClr val="C00000"/>
              </a:solidFill>
              <a:effectLst/>
              <a:latin typeface="UD デジタル 教科書体 NK-R" panose="02020400000000000000" pitchFamily="18" charset="-128"/>
              <a:ea typeface="UD デジタル 教科書体 NK-R" panose="02020400000000000000" pitchFamily="18" charset="-128"/>
            </a:endParaRPr>
          </a:p>
        </p:txBody>
      </p:sp>
      <p:sp>
        <p:nvSpPr>
          <p:cNvPr id="27" name="Rectangle 9"/>
          <p:cNvSpPr>
            <a:spLocks noChangeArrowheads="1"/>
          </p:cNvSpPr>
          <p:nvPr/>
        </p:nvSpPr>
        <p:spPr bwMode="auto">
          <a:xfrm>
            <a:off x="4026182" y="5434759"/>
            <a:ext cx="5040558" cy="830997"/>
          </a:xfrm>
          <a:prstGeom prst="rect">
            <a:avLst/>
          </a:prstGeom>
          <a:noFill/>
          <a:ln w="12700">
            <a:noFill/>
            <a:miter lim="800000"/>
            <a:headEnd type="none" w="sm" len="sm"/>
            <a:tailEnd type="none" w="sm" len="sm"/>
          </a:ln>
          <a:effectLst/>
        </p:spPr>
        <p:txBody>
          <a:bodyPr wrap="square" rIns="0">
            <a:spAutoFit/>
          </a:bodyPr>
          <a:lstStyle/>
          <a:p>
            <a:pPr>
              <a:buSzPct val="70000"/>
            </a:pPr>
            <a:r>
              <a:rPr lang="ja-JP" altLang="en-US" sz="2400" dirty="0">
                <a:effectLst/>
                <a:latin typeface="UD デジタル 教科書体 NK-R" panose="02020400000000000000" pitchFamily="18" charset="-128"/>
                <a:ea typeface="UD デジタル 教科書体 NK-R" panose="02020400000000000000" pitchFamily="18" charset="-128"/>
              </a:rPr>
              <a:t>・短時間と思い、</a:t>
            </a:r>
            <a:r>
              <a:rPr lang="ja-JP" altLang="en-US" sz="2400" dirty="0">
                <a:latin typeface="UD デジタル 教科書体 NK-R" panose="02020400000000000000" pitchFamily="18" charset="-128"/>
                <a:ea typeface="UD デジタル 教科書体 NK-R" panose="02020400000000000000" pitchFamily="18" charset="-128"/>
              </a:rPr>
              <a:t>ゴーグルを未装着</a:t>
            </a:r>
            <a:endParaRPr lang="en-US" altLang="ja-JP" sz="2400" dirty="0">
              <a:effectLst/>
              <a:latin typeface="UD デジタル 教科書体 NK-R" panose="02020400000000000000" pitchFamily="18" charset="-128"/>
              <a:ea typeface="UD デジタル 教科書体 NK-R" panose="02020400000000000000" pitchFamily="18" charset="-128"/>
            </a:endParaRPr>
          </a:p>
          <a:p>
            <a:pPr>
              <a:buSzPct val="70000"/>
            </a:pPr>
            <a:r>
              <a:rPr lang="ja-JP" altLang="en-US" sz="2400" dirty="0">
                <a:effectLst/>
                <a:latin typeface="UD デジタル 教科書体 NK-R" panose="02020400000000000000" pitchFamily="18" charset="-128"/>
                <a:ea typeface="UD デジタル 教科書体 NK-R" panose="02020400000000000000" pitchFamily="18" charset="-128"/>
              </a:rPr>
              <a:t>　（いつもは装着）　　　　　</a:t>
            </a:r>
            <a:r>
              <a:rPr lang="ja-JP" altLang="en-US" sz="2400" dirty="0">
                <a:solidFill>
                  <a:srgbClr val="009900"/>
                </a:solidFill>
                <a:latin typeface="UD デジタル 教科書体 NK-R" panose="02020400000000000000" pitchFamily="18" charset="-128"/>
                <a:ea typeface="UD デジタル 教科書体 NK-R" panose="02020400000000000000" pitchFamily="18" charset="-128"/>
              </a:rPr>
              <a:t> </a:t>
            </a:r>
            <a:r>
              <a:rPr lang="ja-JP" altLang="en-US" sz="2400" dirty="0">
                <a:solidFill>
                  <a:srgbClr val="000066"/>
                </a:solidFill>
                <a:latin typeface="UD デジタル 教科書体 NK-R" panose="02020400000000000000" pitchFamily="18" charset="-128"/>
                <a:ea typeface="UD デジタル 教科書体 NK-R" panose="02020400000000000000" pitchFamily="18" charset="-128"/>
              </a:rPr>
              <a:t>（発生時）</a:t>
            </a:r>
            <a:endParaRPr lang="en-US" altLang="ja-JP" sz="2400" dirty="0">
              <a:solidFill>
                <a:srgbClr val="000066"/>
              </a:solidFill>
              <a:effectLst/>
              <a:latin typeface="UD デジタル 教科書体 NK-R" panose="02020400000000000000" pitchFamily="18" charset="-128"/>
              <a:ea typeface="UD デジタル 教科書体 NK-R" panose="02020400000000000000" pitchFamily="18" charset="-128"/>
            </a:endParaRPr>
          </a:p>
        </p:txBody>
      </p:sp>
      <p:sp>
        <p:nvSpPr>
          <p:cNvPr id="30" name="Rectangle 9"/>
          <p:cNvSpPr>
            <a:spLocks noChangeArrowheads="1"/>
          </p:cNvSpPr>
          <p:nvPr/>
        </p:nvSpPr>
        <p:spPr bwMode="auto">
          <a:xfrm>
            <a:off x="193139" y="4791900"/>
            <a:ext cx="3639905" cy="1938992"/>
          </a:xfrm>
          <a:prstGeom prst="rect">
            <a:avLst/>
          </a:prstGeom>
          <a:noFill/>
          <a:ln w="12700">
            <a:noFill/>
            <a:miter lim="800000"/>
            <a:headEnd type="none" w="sm" len="sm"/>
            <a:tailEnd type="none" w="sm" len="sm"/>
          </a:ln>
          <a:effectLst/>
        </p:spPr>
        <p:txBody>
          <a:bodyPr wrap="square" rIns="0">
            <a:spAutoFit/>
          </a:bodyPr>
          <a:lstStyle/>
          <a:p>
            <a:pPr eaLnBrk="1" hangingPunct="1">
              <a:spcBef>
                <a:spcPts val="600"/>
              </a:spcBef>
              <a:buSzPct val="70000"/>
            </a:pPr>
            <a:r>
              <a:rPr lang="ja-JP" altLang="en-US" sz="2400" dirty="0">
                <a:effectLst/>
                <a:latin typeface="UD デジタル 教科書体 NK-R" panose="02020400000000000000" pitchFamily="18" charset="-128"/>
                <a:ea typeface="UD デジタル 教科書体 NK-R" panose="02020400000000000000" pitchFamily="18" charset="-128"/>
              </a:rPr>
              <a:t>・安全装備の装着不徹底</a:t>
            </a:r>
            <a:endParaRPr lang="en-US" altLang="ja-JP" sz="2400" dirty="0">
              <a:effectLst/>
              <a:latin typeface="UD デジタル 教科書体 NK-R" panose="02020400000000000000" pitchFamily="18" charset="-128"/>
              <a:ea typeface="UD デジタル 教科書体 NK-R" panose="02020400000000000000" pitchFamily="18" charset="-128"/>
            </a:endParaRPr>
          </a:p>
          <a:p>
            <a:pPr eaLnBrk="1" hangingPunct="1">
              <a:buSzPct val="70000"/>
            </a:pPr>
            <a:r>
              <a:rPr lang="ja-JP" altLang="en-US" sz="2400" dirty="0">
                <a:effectLst/>
                <a:latin typeface="UD デジタル 教科書体 NK-R" panose="02020400000000000000" pitchFamily="18" charset="-128"/>
                <a:ea typeface="UD デジタル 教科書体 NK-R" panose="02020400000000000000" pitchFamily="18" charset="-128"/>
              </a:rPr>
              <a:t>・周囲からの周知不足</a:t>
            </a:r>
            <a:endParaRPr lang="en-US" altLang="ja-JP" sz="2400" dirty="0">
              <a:effectLst/>
              <a:latin typeface="UD デジタル 教科書体 NK-R" panose="02020400000000000000" pitchFamily="18" charset="-128"/>
              <a:ea typeface="UD デジタル 教科書体 NK-R" panose="02020400000000000000" pitchFamily="18" charset="-128"/>
            </a:endParaRPr>
          </a:p>
          <a:p>
            <a:pPr eaLnBrk="1" hangingPunct="1">
              <a:buSzPct val="70000"/>
            </a:pPr>
            <a:r>
              <a:rPr lang="ja-JP" altLang="en-US" sz="2400" dirty="0">
                <a:effectLst/>
                <a:latin typeface="UD デジタル 教科書体 NK-R" panose="02020400000000000000" pitchFamily="18" charset="-128"/>
                <a:ea typeface="UD デジタル 教科書体 NK-R" panose="02020400000000000000" pitchFamily="18" charset="-128"/>
              </a:rPr>
              <a:t>　→正しい作業方法の知識</a:t>
            </a:r>
            <a:endParaRPr lang="en-US" altLang="ja-JP" sz="2400" dirty="0">
              <a:effectLst/>
              <a:latin typeface="UD デジタル 教科書体 NK-R" panose="02020400000000000000" pitchFamily="18" charset="-128"/>
              <a:ea typeface="UD デジタル 教科書体 NK-R" panose="02020400000000000000" pitchFamily="18" charset="-128"/>
            </a:endParaRPr>
          </a:p>
          <a:p>
            <a:pPr eaLnBrk="1" hangingPunct="1">
              <a:buSzPct val="70000"/>
            </a:pPr>
            <a:r>
              <a:rPr lang="ja-JP" altLang="en-US" sz="2400" dirty="0">
                <a:effectLst/>
                <a:latin typeface="UD デジタル 教科書体 NK-R" panose="02020400000000000000" pitchFamily="18" charset="-128"/>
                <a:ea typeface="UD デジタル 教科書体 NK-R" panose="02020400000000000000" pitchFamily="18" charset="-128"/>
              </a:rPr>
              <a:t>　　　がなかった</a:t>
            </a:r>
            <a:endParaRPr lang="en-US" altLang="ja-JP" sz="2400" dirty="0">
              <a:effectLst/>
              <a:latin typeface="UD デジタル 教科書体 NK-R" panose="02020400000000000000" pitchFamily="18" charset="-128"/>
              <a:ea typeface="UD デジタル 教科書体 NK-R" panose="02020400000000000000" pitchFamily="18" charset="-128"/>
            </a:endParaRPr>
          </a:p>
          <a:p>
            <a:pPr>
              <a:buSzPct val="70000"/>
            </a:pPr>
            <a:r>
              <a:rPr lang="ja-JP" altLang="en-US" sz="2400" dirty="0">
                <a:effectLst/>
                <a:latin typeface="UD デジタル 教科書体 NK-R" panose="02020400000000000000" pitchFamily="18" charset="-128"/>
                <a:ea typeface="UD デジタル 教科書体 NK-R" panose="02020400000000000000" pitchFamily="18" charset="-128"/>
              </a:rPr>
              <a:t>　</a:t>
            </a:r>
            <a:r>
              <a:rPr lang="ja-JP" altLang="en-US" sz="2400" dirty="0">
                <a:solidFill>
                  <a:srgbClr val="009900"/>
                </a:solidFill>
                <a:latin typeface="UD デジタル 教科書体 NK-R" panose="02020400000000000000" pitchFamily="18" charset="-128"/>
                <a:ea typeface="UD デジタル 教科書体 NK-R" panose="02020400000000000000" pitchFamily="18" charset="-128"/>
              </a:rPr>
              <a:t> 　</a:t>
            </a:r>
            <a:r>
              <a:rPr lang="ja-JP" altLang="en-US" sz="2400" dirty="0">
                <a:solidFill>
                  <a:srgbClr val="C00000"/>
                </a:solidFill>
                <a:latin typeface="UD デジタル 教科書体 NK-R" panose="02020400000000000000" pitchFamily="18" charset="-128"/>
                <a:ea typeface="UD デジタル 教科書体 NK-R" panose="02020400000000000000" pitchFamily="18" charset="-128"/>
              </a:rPr>
              <a:t>　（いずれも発生前）</a:t>
            </a:r>
            <a:endParaRPr lang="en-US" altLang="ja-JP" sz="2400" dirty="0">
              <a:solidFill>
                <a:srgbClr val="C00000"/>
              </a:solidFill>
              <a:effectLst/>
              <a:latin typeface="UD デジタル 教科書体 NK-R" panose="02020400000000000000" pitchFamily="18" charset="-128"/>
              <a:ea typeface="UD デジタル 教科書体 NK-R" panose="02020400000000000000" pitchFamily="18" charset="-128"/>
            </a:endParaRPr>
          </a:p>
        </p:txBody>
      </p:sp>
      <p:sp>
        <p:nvSpPr>
          <p:cNvPr id="18" name="Rectangle 11"/>
          <p:cNvSpPr>
            <a:spLocks noChangeArrowheads="1"/>
          </p:cNvSpPr>
          <p:nvPr/>
        </p:nvSpPr>
        <p:spPr bwMode="auto">
          <a:xfrm>
            <a:off x="1481299" y="91370"/>
            <a:ext cx="6008913" cy="637849"/>
          </a:xfrm>
          <a:prstGeom prst="rect">
            <a:avLst/>
          </a:prstGeom>
          <a:noFill/>
          <a:ln w="12700">
            <a:noFill/>
            <a:miter lim="800000"/>
            <a:headEnd type="none" w="sm" len="sm"/>
            <a:tailEnd type="none" w="sm" len="sm"/>
          </a:ln>
          <a:effectLst/>
        </p:spPr>
        <p:txBody>
          <a:bodyPr wrap="square" tIns="72000" bIns="72000">
            <a:spAutoFit/>
          </a:bodyPr>
          <a:lstStyle/>
          <a:p>
            <a:pPr algn="ctr"/>
            <a:r>
              <a:rPr lang="ja-JP" altLang="en-US" sz="3200" dirty="0">
                <a:solidFill>
                  <a:schemeClr val="accent1">
                    <a:lumMod val="50000"/>
                  </a:schemeClr>
                </a:solidFill>
                <a:latin typeface="HGP創英角ｺﾞｼｯｸUB" panose="020B0900000000000000" pitchFamily="50" charset="-128"/>
                <a:ea typeface="HGP創英角ｺﾞｼｯｸUB" panose="020B0900000000000000" pitchFamily="50" charset="-128"/>
              </a:rPr>
              <a:t>飛散物による事故事例（要因）</a:t>
            </a:r>
          </a:p>
        </p:txBody>
      </p:sp>
      <p:sp>
        <p:nvSpPr>
          <p:cNvPr id="6" name="スライド番号プレースホルダー 5">
            <a:extLst>
              <a:ext uri="{FF2B5EF4-FFF2-40B4-BE49-F238E27FC236}">
                <a16:creationId xmlns:a16="http://schemas.microsoft.com/office/drawing/2014/main" id="{F92576F2-073F-FAD8-13ED-BDAAC7746338}"/>
              </a:ext>
            </a:extLst>
          </p:cNvPr>
          <p:cNvSpPr>
            <a:spLocks noGrp="1"/>
          </p:cNvSpPr>
          <p:nvPr>
            <p:ph type="sldNum" sz="quarter" idx="12"/>
          </p:nvPr>
        </p:nvSpPr>
        <p:spPr/>
        <p:txBody>
          <a:bodyPr/>
          <a:lstStyle/>
          <a:p>
            <a:fld id="{7CDA0E17-1C9E-4849-95CE-BCC8B3B85E09}" type="slidenum">
              <a:rPr kumimoji="1" lang="ja-JP" altLang="en-US" smtClean="0"/>
              <a:t>10</a:t>
            </a:fld>
            <a:endParaRPr kumimoji="1" lang="ja-JP" altLang="en-US" dirty="0"/>
          </a:p>
        </p:txBody>
      </p:sp>
      <p:cxnSp>
        <p:nvCxnSpPr>
          <p:cNvPr id="7" name="直線コネクタ 6">
            <a:extLst>
              <a:ext uri="{FF2B5EF4-FFF2-40B4-BE49-F238E27FC236}">
                <a16:creationId xmlns:a16="http://schemas.microsoft.com/office/drawing/2014/main" id="{F9948CA5-415E-173B-76C2-4FF6FD89BCBC}"/>
              </a:ext>
            </a:extLst>
          </p:cNvPr>
          <p:cNvCxnSpPr/>
          <p:nvPr/>
        </p:nvCxnSpPr>
        <p:spPr>
          <a:xfrm>
            <a:off x="394636" y="748602"/>
            <a:ext cx="8354728" cy="0"/>
          </a:xfrm>
          <a:prstGeom prst="line">
            <a:avLst/>
          </a:prstGeom>
          <a:ln w="76200">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sp>
        <p:nvSpPr>
          <p:cNvPr id="8" name="角丸四角形 8">
            <a:extLst>
              <a:ext uri="{FF2B5EF4-FFF2-40B4-BE49-F238E27FC236}">
                <a16:creationId xmlns:a16="http://schemas.microsoft.com/office/drawing/2014/main" id="{CAE35D42-A95F-3984-E64D-7808195EA409}"/>
              </a:ext>
            </a:extLst>
          </p:cNvPr>
          <p:cNvSpPr/>
          <p:nvPr/>
        </p:nvSpPr>
        <p:spPr bwMode="auto">
          <a:xfrm>
            <a:off x="4225349" y="908281"/>
            <a:ext cx="2995573" cy="419277"/>
          </a:xfrm>
          <a:prstGeom prst="roundRect">
            <a:avLst>
              <a:gd name="adj" fmla="val 16331"/>
            </a:avLst>
          </a:prstGeom>
          <a:solidFill>
            <a:srgbClr val="DBFFB8"/>
          </a:solidFill>
          <a:ln w="19050" cap="flat" cmpd="sng" algn="ctr">
            <a:solidFill>
              <a:schemeClr val="tx1"/>
            </a:solidFill>
            <a:prstDash val="solid"/>
            <a:round/>
            <a:headEnd type="none" w="sm" len="sm"/>
            <a:tailEnd type="none" w="sm" len="sm"/>
          </a:ln>
          <a:effectLst/>
        </p:spPr>
        <p:txBody>
          <a:bodyPr vert="horz" wrap="square" lIns="91440" tIns="36000" rIns="91440" bIns="3600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kumimoji="1" lang="ja-JP" altLang="en-US" sz="2000" b="0" i="0" u="none" strike="noStrike" cap="none" normalizeH="0" baseline="0" dirty="0">
                <a:ln>
                  <a:noFill/>
                </a:ln>
                <a:solidFill>
                  <a:srgbClr val="C00000"/>
                </a:solidFill>
                <a:effectLst/>
                <a:latin typeface="HGP創英角ｺﾞｼｯｸUB" panose="020B0900000000000000" pitchFamily="50" charset="-128"/>
                <a:ea typeface="HGP創英角ｺﾞｼｯｸUB" panose="020B0900000000000000" pitchFamily="50" charset="-128"/>
              </a:rPr>
              <a:t>機械や器具に関わること</a:t>
            </a:r>
          </a:p>
        </p:txBody>
      </p:sp>
      <p:sp>
        <p:nvSpPr>
          <p:cNvPr id="9" name="角丸四角形 8">
            <a:extLst>
              <a:ext uri="{FF2B5EF4-FFF2-40B4-BE49-F238E27FC236}">
                <a16:creationId xmlns:a16="http://schemas.microsoft.com/office/drawing/2014/main" id="{26ED30BF-FBA1-CB91-6DCD-C8D460D182B0}"/>
              </a:ext>
            </a:extLst>
          </p:cNvPr>
          <p:cNvSpPr/>
          <p:nvPr/>
        </p:nvSpPr>
        <p:spPr bwMode="auto">
          <a:xfrm>
            <a:off x="4259524" y="4951967"/>
            <a:ext cx="1829777" cy="437310"/>
          </a:xfrm>
          <a:prstGeom prst="roundRect">
            <a:avLst>
              <a:gd name="adj" fmla="val 16331"/>
            </a:avLst>
          </a:prstGeom>
          <a:solidFill>
            <a:srgbClr val="DBFFB8"/>
          </a:solidFill>
          <a:ln w="19050" cap="flat" cmpd="sng" algn="ctr">
            <a:solidFill>
              <a:schemeClr val="tx1"/>
            </a:solidFill>
            <a:prstDash val="solid"/>
            <a:round/>
            <a:headEnd type="none" w="sm" len="sm"/>
            <a:tailEnd type="none" w="sm" len="sm"/>
          </a:ln>
          <a:effectLst/>
        </p:spPr>
        <p:txBody>
          <a:bodyPr vert="horz" wrap="square" lIns="91440" tIns="36000" rIns="91440" bIns="3600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kumimoji="1" lang="ja-JP" altLang="en-US" sz="2000" b="0" i="0" u="none" strike="noStrike" cap="none" normalizeH="0" baseline="0" dirty="0">
                <a:ln>
                  <a:noFill/>
                </a:ln>
                <a:solidFill>
                  <a:schemeClr val="accent1">
                    <a:lumMod val="50000"/>
                  </a:schemeClr>
                </a:solidFill>
                <a:effectLst/>
                <a:latin typeface="HGP創英角ｺﾞｼｯｸUB" panose="020B0900000000000000" pitchFamily="50" charset="-128"/>
                <a:ea typeface="HGP創英角ｺﾞｼｯｸUB" panose="020B0900000000000000" pitchFamily="50" charset="-128"/>
              </a:rPr>
              <a:t>人に関わること</a:t>
            </a:r>
          </a:p>
        </p:txBody>
      </p:sp>
      <p:sp>
        <p:nvSpPr>
          <p:cNvPr id="10" name="角丸四角形 12">
            <a:extLst>
              <a:ext uri="{FF2B5EF4-FFF2-40B4-BE49-F238E27FC236}">
                <a16:creationId xmlns:a16="http://schemas.microsoft.com/office/drawing/2014/main" id="{5B9F055D-3CE5-752E-4D43-AE4924ED5668}"/>
              </a:ext>
            </a:extLst>
          </p:cNvPr>
          <p:cNvSpPr/>
          <p:nvPr/>
        </p:nvSpPr>
        <p:spPr bwMode="auto">
          <a:xfrm>
            <a:off x="393879" y="4302862"/>
            <a:ext cx="2762521" cy="427112"/>
          </a:xfrm>
          <a:prstGeom prst="roundRect">
            <a:avLst>
              <a:gd name="adj" fmla="val 13463"/>
            </a:avLst>
          </a:prstGeom>
          <a:solidFill>
            <a:srgbClr val="DBFFB8"/>
          </a:solidFill>
          <a:ln w="1905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kumimoji="1" lang="ja-JP" altLang="en-US" sz="2000" b="0" i="0" u="none" strike="noStrike" cap="none" normalizeH="0" baseline="0" dirty="0">
                <a:ln>
                  <a:noFill/>
                </a:ln>
                <a:solidFill>
                  <a:srgbClr val="C00000"/>
                </a:solidFill>
                <a:effectLst/>
                <a:latin typeface="HGP創英角ｺﾞｼｯｸUB" panose="020B0900000000000000" pitchFamily="50" charset="-128"/>
                <a:ea typeface="HGP創英角ｺﾞｼｯｸUB" panose="020B0900000000000000" pitchFamily="50" charset="-128"/>
              </a:rPr>
              <a:t>作業・管理に関わること</a:t>
            </a:r>
          </a:p>
        </p:txBody>
      </p:sp>
      <p:sp>
        <p:nvSpPr>
          <p:cNvPr id="11" name="角丸四角形 12">
            <a:extLst>
              <a:ext uri="{FF2B5EF4-FFF2-40B4-BE49-F238E27FC236}">
                <a16:creationId xmlns:a16="http://schemas.microsoft.com/office/drawing/2014/main" id="{DADCACD7-1857-0DCC-1EFC-F24ACEEAE2BF}"/>
              </a:ext>
            </a:extLst>
          </p:cNvPr>
          <p:cNvSpPr/>
          <p:nvPr/>
        </p:nvSpPr>
        <p:spPr bwMode="auto">
          <a:xfrm>
            <a:off x="4225349" y="3581926"/>
            <a:ext cx="3420883" cy="442843"/>
          </a:xfrm>
          <a:prstGeom prst="roundRect">
            <a:avLst>
              <a:gd name="adj" fmla="val 13463"/>
            </a:avLst>
          </a:prstGeom>
          <a:solidFill>
            <a:srgbClr val="DBFFB8"/>
          </a:solidFill>
          <a:ln w="1905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kumimoji="1" lang="ja-JP" altLang="en-US" sz="2000" b="0" i="0" u="none" strike="noStrike" cap="none" normalizeH="0" baseline="0" dirty="0">
                <a:ln>
                  <a:noFill/>
                </a:ln>
                <a:solidFill>
                  <a:srgbClr val="C00000"/>
                </a:solidFill>
                <a:effectLst/>
                <a:latin typeface="HGP創英角ｺﾞｼｯｸUB" panose="020B0900000000000000" pitchFamily="50" charset="-128"/>
                <a:ea typeface="HGP創英角ｺﾞｼｯｸUB" panose="020B0900000000000000" pitchFamily="50" charset="-128"/>
              </a:rPr>
              <a:t>事故現場の環境に関わること</a:t>
            </a:r>
          </a:p>
        </p:txBody>
      </p:sp>
      <p:sp>
        <p:nvSpPr>
          <p:cNvPr id="2" name="テキスト ボックス 1">
            <a:extLst>
              <a:ext uri="{FF2B5EF4-FFF2-40B4-BE49-F238E27FC236}">
                <a16:creationId xmlns:a16="http://schemas.microsoft.com/office/drawing/2014/main" id="{31CCABF2-D51F-208D-C7ED-3AA59B579F77}"/>
              </a:ext>
            </a:extLst>
          </p:cNvPr>
          <p:cNvSpPr txBox="1"/>
          <p:nvPr/>
        </p:nvSpPr>
        <p:spPr>
          <a:xfrm>
            <a:off x="1014884" y="3803347"/>
            <a:ext cx="2431701" cy="338554"/>
          </a:xfrm>
          <a:prstGeom prst="rect">
            <a:avLst/>
          </a:prstGeom>
          <a:noFill/>
        </p:spPr>
        <p:txBody>
          <a:bodyPr wrap="square" rtlCol="0">
            <a:spAutoFit/>
          </a:bodyPr>
          <a:lstStyle/>
          <a:p>
            <a:r>
              <a:rPr kumimoji="1" lang="ja-JP" altLang="en-US" sz="1600" dirty="0">
                <a:latin typeface="HGP創英角ｺﾞｼｯｸUB" panose="020B0900000000000000" pitchFamily="50" charset="-128"/>
                <a:ea typeface="HGP創英角ｺﾞｼｯｸUB" panose="020B0900000000000000" pitchFamily="50" charset="-128"/>
              </a:rPr>
              <a:t>目に飛び込んだチップ片</a:t>
            </a:r>
          </a:p>
        </p:txBody>
      </p:sp>
    </p:spTree>
    <p:extLst>
      <p:ext uri="{BB962C8B-B14F-4D97-AF65-F5344CB8AC3E}">
        <p14:creationId xmlns:p14="http://schemas.microsoft.com/office/powerpoint/2010/main" val="23290148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1"/>
                                        </p:tgtEl>
                                        <p:attrNameLst>
                                          <p:attrName>style.visibility</p:attrName>
                                        </p:attrNameLst>
                                      </p:cBhvr>
                                      <p:to>
                                        <p:strVal val="visible"/>
                                      </p:to>
                                    </p:set>
                                    <p:animEffect transition="in" filter="fade">
                                      <p:cBhvr>
                                        <p:cTn id="10" dur="500"/>
                                        <p:tgtEl>
                                          <p:spTgt spid="21"/>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fade">
                                      <p:cBhvr>
                                        <p:cTn id="15" dur="500"/>
                                        <p:tgtEl>
                                          <p:spTgt spid="11"/>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24"/>
                                        </p:tgtEl>
                                        <p:attrNameLst>
                                          <p:attrName>style.visibility</p:attrName>
                                        </p:attrNameLst>
                                      </p:cBhvr>
                                      <p:to>
                                        <p:strVal val="visible"/>
                                      </p:to>
                                    </p:set>
                                    <p:animEffect transition="in" filter="fade">
                                      <p:cBhvr>
                                        <p:cTn id="18" dur="500"/>
                                        <p:tgtEl>
                                          <p:spTgt spid="24"/>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10"/>
                                        </p:tgtEl>
                                        <p:attrNameLst>
                                          <p:attrName>style.visibility</p:attrName>
                                        </p:attrNameLst>
                                      </p:cBhvr>
                                      <p:to>
                                        <p:strVal val="visible"/>
                                      </p:to>
                                    </p:set>
                                    <p:animEffect transition="in" filter="fade">
                                      <p:cBhvr>
                                        <p:cTn id="23" dur="500"/>
                                        <p:tgtEl>
                                          <p:spTgt spid="10"/>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30"/>
                                        </p:tgtEl>
                                        <p:attrNameLst>
                                          <p:attrName>style.visibility</p:attrName>
                                        </p:attrNameLst>
                                      </p:cBhvr>
                                      <p:to>
                                        <p:strVal val="visible"/>
                                      </p:to>
                                    </p:set>
                                    <p:animEffect transition="in" filter="fade">
                                      <p:cBhvr>
                                        <p:cTn id="26" dur="500"/>
                                        <p:tgtEl>
                                          <p:spTgt spid="30"/>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grpId="0" nodeType="clickEffect">
                                  <p:stCondLst>
                                    <p:cond delay="0"/>
                                  </p:stCondLst>
                                  <p:childTnLst>
                                    <p:set>
                                      <p:cBhvr>
                                        <p:cTn id="30" dur="1" fill="hold">
                                          <p:stCondLst>
                                            <p:cond delay="0"/>
                                          </p:stCondLst>
                                        </p:cTn>
                                        <p:tgtEl>
                                          <p:spTgt spid="9"/>
                                        </p:tgtEl>
                                        <p:attrNameLst>
                                          <p:attrName>style.visibility</p:attrName>
                                        </p:attrNameLst>
                                      </p:cBhvr>
                                      <p:to>
                                        <p:strVal val="visible"/>
                                      </p:to>
                                    </p:set>
                                    <p:animEffect transition="in" filter="fade">
                                      <p:cBhvr>
                                        <p:cTn id="31" dur="500"/>
                                        <p:tgtEl>
                                          <p:spTgt spid="9"/>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27"/>
                                        </p:tgtEl>
                                        <p:attrNameLst>
                                          <p:attrName>style.visibility</p:attrName>
                                        </p:attrNameLst>
                                      </p:cBhvr>
                                      <p:to>
                                        <p:strVal val="visible"/>
                                      </p:to>
                                    </p:set>
                                    <p:animEffect transition="in" filter="fade">
                                      <p:cBhvr>
                                        <p:cTn id="34"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P spid="24" grpId="0"/>
      <p:bldP spid="27" grpId="0"/>
      <p:bldP spid="30" grpId="0"/>
      <p:bldP spid="8" grpId="0" animBg="1"/>
      <p:bldP spid="9" grpId="0" animBg="1"/>
      <p:bldP spid="10" grpId="0" animBg="1"/>
      <p:bldP spid="11"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 name="正方形/長方形 65"/>
          <p:cNvSpPr/>
          <p:nvPr/>
        </p:nvSpPr>
        <p:spPr bwMode="auto">
          <a:xfrm>
            <a:off x="1619672" y="836712"/>
            <a:ext cx="5904656" cy="5904656"/>
          </a:xfrm>
          <a:prstGeom prst="rect">
            <a:avLst/>
          </a:prstGeom>
          <a:solidFill>
            <a:srgbClr val="CC9900">
              <a:alpha val="49000"/>
            </a:srgbClr>
          </a:solid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1" lang="ja-JP" altLang="en-US" sz="2800" b="0" i="0" u="none" strike="noStrike" cap="none" normalizeH="0" baseline="0">
              <a:ln>
                <a:noFill/>
              </a:ln>
              <a:solidFill>
                <a:schemeClr val="bg2"/>
              </a:solidFill>
              <a:effectLst>
                <a:outerShdw blurRad="38100" dist="38100" dir="2700000" algn="tl">
                  <a:srgbClr val="000000">
                    <a:alpha val="43137"/>
                  </a:srgbClr>
                </a:outerShdw>
              </a:effectLst>
              <a:latin typeface="HG丸ｺﾞｼｯｸM-PRO" pitchFamily="50" charset="-128"/>
              <a:ea typeface="HG丸ｺﾞｼｯｸM-PRO" pitchFamily="50" charset="-128"/>
            </a:endParaRPr>
          </a:p>
        </p:txBody>
      </p:sp>
      <p:sp>
        <p:nvSpPr>
          <p:cNvPr id="4" name="Rectangle 7"/>
          <p:cNvSpPr>
            <a:spLocks noChangeArrowheads="1"/>
          </p:cNvSpPr>
          <p:nvPr/>
        </p:nvSpPr>
        <p:spPr bwMode="auto">
          <a:xfrm>
            <a:off x="1564901" y="95347"/>
            <a:ext cx="4862070" cy="565146"/>
          </a:xfrm>
          <a:prstGeom prst="rect">
            <a:avLst/>
          </a:prstGeom>
          <a:noFill/>
          <a:ln w="12700">
            <a:noFill/>
            <a:miter lim="800000"/>
            <a:headEnd type="none" w="sm" len="sm"/>
            <a:tailEnd type="none" w="sm" len="sm"/>
          </a:ln>
          <a:effectLst/>
        </p:spPr>
        <p:txBody>
          <a:bodyPr wrap="square" lIns="36000" tIns="36000" rIns="36000" bIns="36000" anchor="ctr" anchorCtr="0">
            <a:spAutoFit/>
          </a:bodyPr>
          <a:lstStyle/>
          <a:p>
            <a:pPr algn="ctr"/>
            <a:r>
              <a:rPr lang="ja-JP" altLang="en-US" sz="3200" dirty="0">
                <a:solidFill>
                  <a:schemeClr val="accent1">
                    <a:lumMod val="50000"/>
                  </a:schemeClr>
                </a:solidFill>
                <a:latin typeface="HGP創英角ｺﾞｼｯｸUB" panose="020B0900000000000000" pitchFamily="50" charset="-128"/>
                <a:ea typeface="HGP創英角ｺﾞｼｯｸUB" panose="020B0900000000000000" pitchFamily="50" charset="-128"/>
              </a:rPr>
              <a:t>安全な刈取り位置</a:t>
            </a:r>
          </a:p>
        </p:txBody>
      </p:sp>
      <p:sp>
        <p:nvSpPr>
          <p:cNvPr id="5" name="円/楕円 4"/>
          <p:cNvSpPr/>
          <p:nvPr/>
        </p:nvSpPr>
        <p:spPr bwMode="auto">
          <a:xfrm>
            <a:off x="2610657" y="1196752"/>
            <a:ext cx="3977566" cy="3631691"/>
          </a:xfrm>
          <a:prstGeom prst="ellipse">
            <a:avLst/>
          </a:prstGeom>
          <a:solidFill>
            <a:srgbClr val="6699FF">
              <a:alpha val="70000"/>
            </a:srgbClr>
          </a:solidFill>
          <a:ln w="1905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1" lang="ja-JP" altLang="en-US" sz="2800" b="0" i="0" u="none" strike="noStrike" cap="none" normalizeH="0" baseline="0">
              <a:ln>
                <a:noFill/>
              </a:ln>
              <a:solidFill>
                <a:schemeClr val="bg2"/>
              </a:solidFill>
              <a:effectLst>
                <a:outerShdw blurRad="38100" dist="38100" dir="2700000" algn="tl">
                  <a:srgbClr val="000000">
                    <a:alpha val="43137"/>
                  </a:srgbClr>
                </a:outerShdw>
              </a:effectLst>
              <a:latin typeface="HG丸ｺﾞｼｯｸM-PRO" pitchFamily="50" charset="-128"/>
              <a:ea typeface="HG丸ｺﾞｼｯｸM-PRO" pitchFamily="50" charset="-128"/>
            </a:endParaRPr>
          </a:p>
        </p:txBody>
      </p:sp>
      <p:sp>
        <p:nvSpPr>
          <p:cNvPr id="7" name="円弧 6"/>
          <p:cNvSpPr/>
          <p:nvPr/>
        </p:nvSpPr>
        <p:spPr bwMode="auto">
          <a:xfrm>
            <a:off x="3372319" y="1660372"/>
            <a:ext cx="2708130" cy="2472641"/>
          </a:xfrm>
          <a:prstGeom prst="arc">
            <a:avLst/>
          </a:prstGeom>
          <a:noFill/>
          <a:ln w="73025" cap="flat" cmpd="sng" algn="ctr">
            <a:solidFill>
              <a:srgbClr val="FFFF00"/>
            </a:solidFill>
            <a:prstDash val="solid"/>
            <a:round/>
            <a:headEnd type="stealth" w="lg" len="lg"/>
            <a:tailEnd type="none" w="sm" len="sm"/>
          </a:ln>
          <a:effectLst>
            <a:outerShdw sx="108000" sy="108000" algn="ctr" rotWithShape="0">
              <a:prstClr val="black"/>
            </a:outerShdw>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1" lang="ja-JP" altLang="en-US" sz="2800" b="0" i="0" u="none" strike="noStrike" cap="none" normalizeH="0" baseline="0">
              <a:ln>
                <a:noFill/>
              </a:ln>
              <a:solidFill>
                <a:schemeClr val="bg2"/>
              </a:solidFill>
              <a:effectLst>
                <a:outerShdw blurRad="38100" dist="38100" dir="2700000" algn="tl">
                  <a:srgbClr val="000000">
                    <a:alpha val="43137"/>
                  </a:srgbClr>
                </a:outerShdw>
              </a:effectLst>
              <a:latin typeface="HG丸ｺﾞｼｯｸM-PRO" pitchFamily="50" charset="-128"/>
              <a:ea typeface="HG丸ｺﾞｼｯｸM-PRO" pitchFamily="50" charset="-128"/>
            </a:endParaRPr>
          </a:p>
        </p:txBody>
      </p:sp>
      <p:cxnSp>
        <p:nvCxnSpPr>
          <p:cNvPr id="15" name="直線コネクタ 14"/>
          <p:cNvCxnSpPr/>
          <p:nvPr/>
        </p:nvCxnSpPr>
        <p:spPr bwMode="auto">
          <a:xfrm rot="10800000">
            <a:off x="1547664" y="2420888"/>
            <a:ext cx="3024336" cy="0"/>
          </a:xfrm>
          <a:prstGeom prst="line">
            <a:avLst/>
          </a:prstGeom>
          <a:solidFill>
            <a:schemeClr val="accent1"/>
          </a:solidFill>
          <a:ln w="25400" cap="flat" cmpd="sng" algn="ctr">
            <a:solidFill>
              <a:schemeClr val="tx1"/>
            </a:solidFill>
            <a:prstDash val="solid"/>
            <a:round/>
            <a:headEnd type="none" w="sm" len="sm"/>
            <a:tailEnd type="none" w="sm" len="sm"/>
          </a:ln>
          <a:effectLst/>
        </p:spPr>
      </p:cxnSp>
      <p:cxnSp>
        <p:nvCxnSpPr>
          <p:cNvPr id="19" name="直線コネクタ 18"/>
          <p:cNvCxnSpPr/>
          <p:nvPr/>
        </p:nvCxnSpPr>
        <p:spPr bwMode="auto">
          <a:xfrm rot="16200000" flipV="1">
            <a:off x="3959932" y="1808820"/>
            <a:ext cx="1232520" cy="8384"/>
          </a:xfrm>
          <a:prstGeom prst="line">
            <a:avLst/>
          </a:prstGeom>
          <a:solidFill>
            <a:schemeClr val="accent1"/>
          </a:solidFill>
          <a:ln w="47625" cap="flat" cmpd="sng" algn="ctr">
            <a:solidFill>
              <a:schemeClr val="tx1"/>
            </a:solidFill>
            <a:prstDash val="solid"/>
            <a:round/>
            <a:headEnd type="none" w="sm" len="sm"/>
            <a:tailEnd type="none" w="sm" len="sm"/>
          </a:ln>
          <a:effectLst/>
        </p:spPr>
      </p:cxnSp>
      <p:cxnSp>
        <p:nvCxnSpPr>
          <p:cNvPr id="22" name="直線コネクタ 21"/>
          <p:cNvCxnSpPr/>
          <p:nvPr/>
        </p:nvCxnSpPr>
        <p:spPr bwMode="auto">
          <a:xfrm rot="10800000">
            <a:off x="1547664" y="1196752"/>
            <a:ext cx="3024336" cy="0"/>
          </a:xfrm>
          <a:prstGeom prst="line">
            <a:avLst/>
          </a:prstGeom>
          <a:solidFill>
            <a:schemeClr val="accent1"/>
          </a:solidFill>
          <a:ln w="25400" cap="flat" cmpd="sng" algn="ctr">
            <a:solidFill>
              <a:schemeClr val="tx1"/>
            </a:solidFill>
            <a:prstDash val="solid"/>
            <a:round/>
            <a:headEnd type="none" w="sm" len="sm"/>
            <a:tailEnd type="none" w="sm" len="sm"/>
          </a:ln>
          <a:effectLst/>
        </p:spPr>
      </p:cxnSp>
      <p:cxnSp>
        <p:nvCxnSpPr>
          <p:cNvPr id="23" name="直線コネクタ 22"/>
          <p:cNvCxnSpPr/>
          <p:nvPr/>
        </p:nvCxnSpPr>
        <p:spPr bwMode="auto">
          <a:xfrm rot="16200000" flipV="1">
            <a:off x="1079612" y="1808820"/>
            <a:ext cx="1232520" cy="8384"/>
          </a:xfrm>
          <a:prstGeom prst="line">
            <a:avLst/>
          </a:prstGeom>
          <a:solidFill>
            <a:schemeClr val="accent1"/>
          </a:solidFill>
          <a:ln w="25400" cap="flat" cmpd="sng" algn="ctr">
            <a:solidFill>
              <a:schemeClr val="tx1"/>
            </a:solidFill>
            <a:prstDash val="solid"/>
            <a:round/>
            <a:headEnd type="arrow" w="lg" len="lg"/>
            <a:tailEnd type="arrow" w="lg" len="lg"/>
          </a:ln>
          <a:effectLst/>
        </p:spPr>
      </p:cxnSp>
      <p:cxnSp>
        <p:nvCxnSpPr>
          <p:cNvPr id="24" name="直線コネクタ 23"/>
          <p:cNvCxnSpPr/>
          <p:nvPr/>
        </p:nvCxnSpPr>
        <p:spPr bwMode="auto">
          <a:xfrm rot="10800000">
            <a:off x="2699792" y="2420888"/>
            <a:ext cx="1872208" cy="0"/>
          </a:xfrm>
          <a:prstGeom prst="line">
            <a:avLst/>
          </a:prstGeom>
          <a:solidFill>
            <a:schemeClr val="accent1"/>
          </a:solidFill>
          <a:ln w="47625" cap="flat" cmpd="sng" algn="ctr">
            <a:solidFill>
              <a:schemeClr val="tx1"/>
            </a:solidFill>
            <a:prstDash val="solid"/>
            <a:round/>
            <a:headEnd type="none" w="sm" len="sm"/>
            <a:tailEnd type="none" w="sm" len="sm"/>
          </a:ln>
          <a:effectLst/>
        </p:spPr>
      </p:cxnSp>
      <p:cxnSp>
        <p:nvCxnSpPr>
          <p:cNvPr id="28" name="直線コネクタ 27"/>
          <p:cNvCxnSpPr/>
          <p:nvPr/>
        </p:nvCxnSpPr>
        <p:spPr bwMode="auto">
          <a:xfrm rot="10800000">
            <a:off x="2843808" y="2132856"/>
            <a:ext cx="360040" cy="288032"/>
          </a:xfrm>
          <a:prstGeom prst="line">
            <a:avLst/>
          </a:prstGeom>
          <a:solidFill>
            <a:schemeClr val="accent1"/>
          </a:solidFill>
          <a:ln w="25400" cap="flat" cmpd="sng" algn="ctr">
            <a:solidFill>
              <a:schemeClr val="tx1"/>
            </a:solidFill>
            <a:prstDash val="solid"/>
            <a:round/>
            <a:headEnd type="none" w="sm" len="sm"/>
            <a:tailEnd type="none" w="sm" len="sm"/>
          </a:ln>
          <a:effectLst/>
        </p:spPr>
      </p:cxnSp>
      <p:cxnSp>
        <p:nvCxnSpPr>
          <p:cNvPr id="31" name="直線コネクタ 30"/>
          <p:cNvCxnSpPr/>
          <p:nvPr/>
        </p:nvCxnSpPr>
        <p:spPr bwMode="auto">
          <a:xfrm rot="10800000">
            <a:off x="2987824" y="1916832"/>
            <a:ext cx="648072" cy="504056"/>
          </a:xfrm>
          <a:prstGeom prst="line">
            <a:avLst/>
          </a:prstGeom>
          <a:solidFill>
            <a:schemeClr val="accent1"/>
          </a:solidFill>
          <a:ln w="25400" cap="flat" cmpd="sng" algn="ctr">
            <a:solidFill>
              <a:schemeClr val="tx1"/>
            </a:solidFill>
            <a:prstDash val="solid"/>
            <a:round/>
            <a:headEnd type="none" w="sm" len="sm"/>
            <a:tailEnd type="none" w="sm" len="sm"/>
          </a:ln>
          <a:effectLst/>
        </p:spPr>
      </p:cxnSp>
      <p:cxnSp>
        <p:nvCxnSpPr>
          <p:cNvPr id="33" name="直線コネクタ 32"/>
          <p:cNvCxnSpPr>
            <a:endCxn id="5" idx="1"/>
          </p:cNvCxnSpPr>
          <p:nvPr/>
        </p:nvCxnSpPr>
        <p:spPr bwMode="auto">
          <a:xfrm rot="10800000">
            <a:off x="3193158" y="1728600"/>
            <a:ext cx="874786" cy="692288"/>
          </a:xfrm>
          <a:prstGeom prst="line">
            <a:avLst/>
          </a:prstGeom>
          <a:solidFill>
            <a:schemeClr val="accent1"/>
          </a:solidFill>
          <a:ln w="25400" cap="flat" cmpd="sng" algn="ctr">
            <a:solidFill>
              <a:schemeClr val="tx1"/>
            </a:solidFill>
            <a:prstDash val="solid"/>
            <a:round/>
            <a:headEnd type="none" w="sm" len="sm"/>
            <a:tailEnd type="none" w="sm" len="sm"/>
          </a:ln>
          <a:effectLst/>
        </p:spPr>
      </p:cxnSp>
      <p:cxnSp>
        <p:nvCxnSpPr>
          <p:cNvPr id="42" name="直線コネクタ 41"/>
          <p:cNvCxnSpPr/>
          <p:nvPr/>
        </p:nvCxnSpPr>
        <p:spPr bwMode="auto">
          <a:xfrm rot="10800000">
            <a:off x="3419872" y="1556792"/>
            <a:ext cx="1008112" cy="864096"/>
          </a:xfrm>
          <a:prstGeom prst="line">
            <a:avLst/>
          </a:prstGeom>
          <a:solidFill>
            <a:schemeClr val="accent1"/>
          </a:solidFill>
          <a:ln w="25400" cap="flat" cmpd="sng" algn="ctr">
            <a:solidFill>
              <a:schemeClr val="tx1"/>
            </a:solidFill>
            <a:prstDash val="solid"/>
            <a:round/>
            <a:headEnd type="none" w="sm" len="sm"/>
            <a:tailEnd type="none" w="sm" len="sm"/>
          </a:ln>
          <a:effectLst/>
        </p:spPr>
      </p:cxnSp>
      <p:cxnSp>
        <p:nvCxnSpPr>
          <p:cNvPr id="44" name="直線コネクタ 43"/>
          <p:cNvCxnSpPr/>
          <p:nvPr/>
        </p:nvCxnSpPr>
        <p:spPr bwMode="auto">
          <a:xfrm rot="10800000">
            <a:off x="3707904" y="1412776"/>
            <a:ext cx="864096" cy="720080"/>
          </a:xfrm>
          <a:prstGeom prst="line">
            <a:avLst/>
          </a:prstGeom>
          <a:solidFill>
            <a:schemeClr val="accent1"/>
          </a:solidFill>
          <a:ln w="25400" cap="flat" cmpd="sng" algn="ctr">
            <a:solidFill>
              <a:schemeClr val="tx1"/>
            </a:solidFill>
            <a:prstDash val="solid"/>
            <a:round/>
            <a:headEnd type="none" w="sm" len="sm"/>
            <a:tailEnd type="none" w="sm" len="sm"/>
          </a:ln>
          <a:effectLst/>
        </p:spPr>
      </p:cxnSp>
      <p:cxnSp>
        <p:nvCxnSpPr>
          <p:cNvPr id="46" name="直線コネクタ 45"/>
          <p:cNvCxnSpPr/>
          <p:nvPr/>
        </p:nvCxnSpPr>
        <p:spPr bwMode="auto">
          <a:xfrm rot="10800000">
            <a:off x="3995936" y="1268760"/>
            <a:ext cx="576064" cy="504056"/>
          </a:xfrm>
          <a:prstGeom prst="line">
            <a:avLst/>
          </a:prstGeom>
          <a:solidFill>
            <a:schemeClr val="accent1"/>
          </a:solidFill>
          <a:ln w="25400" cap="flat" cmpd="sng" algn="ctr">
            <a:solidFill>
              <a:schemeClr val="tx1"/>
            </a:solidFill>
            <a:prstDash val="solid"/>
            <a:round/>
            <a:headEnd type="none" w="sm" len="sm"/>
            <a:tailEnd type="none" w="sm" len="sm"/>
          </a:ln>
          <a:effectLst/>
        </p:spPr>
      </p:cxnSp>
      <p:sp>
        <p:nvSpPr>
          <p:cNvPr id="48" name="テキスト ボックス 47"/>
          <p:cNvSpPr txBox="1"/>
          <p:nvPr/>
        </p:nvSpPr>
        <p:spPr>
          <a:xfrm>
            <a:off x="395536" y="1268760"/>
            <a:ext cx="1368152" cy="954107"/>
          </a:xfrm>
          <a:prstGeom prst="rect">
            <a:avLst/>
          </a:prstGeom>
          <a:noFill/>
        </p:spPr>
        <p:txBody>
          <a:bodyPr wrap="square" rtlCol="0">
            <a:spAutoFit/>
          </a:bodyPr>
          <a:lstStyle/>
          <a:p>
            <a:pPr algn="ctr"/>
            <a:r>
              <a:rPr kumimoji="1" lang="ja-JP" altLang="en-US" sz="2800" dirty="0">
                <a:effectLst/>
                <a:latin typeface="ＭＳ Ｐゴシック" pitchFamily="50" charset="-128"/>
                <a:ea typeface="ＭＳ Ｐゴシック" pitchFamily="50" charset="-128"/>
              </a:rPr>
              <a:t>上部</a:t>
            </a:r>
            <a:endParaRPr kumimoji="1" lang="en-US" altLang="ja-JP" sz="2800" dirty="0">
              <a:effectLst/>
              <a:latin typeface="ＭＳ Ｐゴシック" pitchFamily="50" charset="-128"/>
              <a:ea typeface="ＭＳ Ｐゴシック" pitchFamily="50" charset="-128"/>
            </a:endParaRPr>
          </a:p>
          <a:p>
            <a:pPr algn="ctr"/>
            <a:r>
              <a:rPr kumimoji="1" lang="ja-JP" altLang="en-US" sz="2800" dirty="0">
                <a:effectLst/>
                <a:latin typeface="ＭＳ Ｐゴシック" pitchFamily="50" charset="-128"/>
                <a:ea typeface="ＭＳ Ｐゴシック" pitchFamily="50" charset="-128"/>
              </a:rPr>
              <a:t>１／３</a:t>
            </a:r>
          </a:p>
        </p:txBody>
      </p:sp>
      <p:sp>
        <p:nvSpPr>
          <p:cNvPr id="20" name="フリーフォーム 19"/>
          <p:cNvSpPr/>
          <p:nvPr/>
        </p:nvSpPr>
        <p:spPr bwMode="auto">
          <a:xfrm>
            <a:off x="2987823" y="4076700"/>
            <a:ext cx="3092625" cy="1080492"/>
          </a:xfrm>
          <a:custGeom>
            <a:avLst/>
            <a:gdLst>
              <a:gd name="connsiteX0" fmla="*/ 76200 w 1828800"/>
              <a:gd name="connsiteY0" fmla="*/ 0 h 1089660"/>
              <a:gd name="connsiteX1" fmla="*/ 76200 w 1828800"/>
              <a:gd name="connsiteY1" fmla="*/ 0 h 1089660"/>
              <a:gd name="connsiteX2" fmla="*/ 167640 w 1828800"/>
              <a:gd name="connsiteY2" fmla="*/ 0 h 1089660"/>
              <a:gd name="connsiteX3" fmla="*/ 1760220 w 1828800"/>
              <a:gd name="connsiteY3" fmla="*/ 15240 h 1089660"/>
              <a:gd name="connsiteX4" fmla="*/ 1828800 w 1828800"/>
              <a:gd name="connsiteY4" fmla="*/ 746760 h 1089660"/>
              <a:gd name="connsiteX5" fmla="*/ 906780 w 1828800"/>
              <a:gd name="connsiteY5" fmla="*/ 1089660 h 1089660"/>
              <a:gd name="connsiteX6" fmla="*/ 0 w 1828800"/>
              <a:gd name="connsiteY6" fmla="*/ 716280 h 1089660"/>
              <a:gd name="connsiteX7" fmla="*/ 76200 w 1828800"/>
              <a:gd name="connsiteY7" fmla="*/ 0 h 1089660"/>
              <a:gd name="connsiteX0" fmla="*/ 76200 w 1828800"/>
              <a:gd name="connsiteY0" fmla="*/ 0 h 1089660"/>
              <a:gd name="connsiteX1" fmla="*/ 76200 w 1828800"/>
              <a:gd name="connsiteY1" fmla="*/ 0 h 1089660"/>
              <a:gd name="connsiteX2" fmla="*/ 167640 w 1828800"/>
              <a:gd name="connsiteY2" fmla="*/ 0 h 1089660"/>
              <a:gd name="connsiteX3" fmla="*/ 1760220 w 1828800"/>
              <a:gd name="connsiteY3" fmla="*/ 15240 h 1089660"/>
              <a:gd name="connsiteX4" fmla="*/ 1828800 w 1828800"/>
              <a:gd name="connsiteY4" fmla="*/ 746760 h 1089660"/>
              <a:gd name="connsiteX5" fmla="*/ 906780 w 1828800"/>
              <a:gd name="connsiteY5" fmla="*/ 1089660 h 1089660"/>
              <a:gd name="connsiteX6" fmla="*/ 0 w 1828800"/>
              <a:gd name="connsiteY6" fmla="*/ 716280 h 1089660"/>
              <a:gd name="connsiteX7" fmla="*/ 76200 w 1828800"/>
              <a:gd name="connsiteY7" fmla="*/ 0 h 1089660"/>
              <a:gd name="connsiteX0" fmla="*/ 76200 w 1828800"/>
              <a:gd name="connsiteY0" fmla="*/ 0 h 1089660"/>
              <a:gd name="connsiteX1" fmla="*/ 76200 w 1828800"/>
              <a:gd name="connsiteY1" fmla="*/ 0 h 1089660"/>
              <a:gd name="connsiteX2" fmla="*/ 167640 w 1828800"/>
              <a:gd name="connsiteY2" fmla="*/ 0 h 1089660"/>
              <a:gd name="connsiteX3" fmla="*/ 1760220 w 1828800"/>
              <a:gd name="connsiteY3" fmla="*/ 15240 h 1089660"/>
              <a:gd name="connsiteX4" fmla="*/ 1828800 w 1828800"/>
              <a:gd name="connsiteY4" fmla="*/ 746760 h 1089660"/>
              <a:gd name="connsiteX5" fmla="*/ 906780 w 1828800"/>
              <a:gd name="connsiteY5" fmla="*/ 1089660 h 1089660"/>
              <a:gd name="connsiteX6" fmla="*/ 0 w 1828800"/>
              <a:gd name="connsiteY6" fmla="*/ 716280 h 1089660"/>
              <a:gd name="connsiteX7" fmla="*/ 76200 w 1828800"/>
              <a:gd name="connsiteY7" fmla="*/ 0 h 1089660"/>
              <a:gd name="connsiteX0" fmla="*/ 76200 w 1828800"/>
              <a:gd name="connsiteY0" fmla="*/ 0 h 1089660"/>
              <a:gd name="connsiteX1" fmla="*/ 76200 w 1828800"/>
              <a:gd name="connsiteY1" fmla="*/ 0 h 1089660"/>
              <a:gd name="connsiteX2" fmla="*/ 167640 w 1828800"/>
              <a:gd name="connsiteY2" fmla="*/ 0 h 1089660"/>
              <a:gd name="connsiteX3" fmla="*/ 1760220 w 1828800"/>
              <a:gd name="connsiteY3" fmla="*/ 15240 h 1089660"/>
              <a:gd name="connsiteX4" fmla="*/ 1828800 w 1828800"/>
              <a:gd name="connsiteY4" fmla="*/ 746760 h 1089660"/>
              <a:gd name="connsiteX5" fmla="*/ 906780 w 1828800"/>
              <a:gd name="connsiteY5" fmla="*/ 1089660 h 1089660"/>
              <a:gd name="connsiteX6" fmla="*/ 0 w 1828800"/>
              <a:gd name="connsiteY6" fmla="*/ 716280 h 1089660"/>
              <a:gd name="connsiteX7" fmla="*/ 76200 w 1828800"/>
              <a:gd name="connsiteY7" fmla="*/ 0 h 1089660"/>
              <a:gd name="connsiteX0" fmla="*/ 76200 w 1828800"/>
              <a:gd name="connsiteY0" fmla="*/ 0 h 1089660"/>
              <a:gd name="connsiteX1" fmla="*/ 76200 w 1828800"/>
              <a:gd name="connsiteY1" fmla="*/ 0 h 1089660"/>
              <a:gd name="connsiteX2" fmla="*/ 167640 w 1828800"/>
              <a:gd name="connsiteY2" fmla="*/ 0 h 1089660"/>
              <a:gd name="connsiteX3" fmla="*/ 1760220 w 1828800"/>
              <a:gd name="connsiteY3" fmla="*/ 15240 h 1089660"/>
              <a:gd name="connsiteX4" fmla="*/ 1828800 w 1828800"/>
              <a:gd name="connsiteY4" fmla="*/ 746760 h 1089660"/>
              <a:gd name="connsiteX5" fmla="*/ 906780 w 1828800"/>
              <a:gd name="connsiteY5" fmla="*/ 1089660 h 1089660"/>
              <a:gd name="connsiteX6" fmla="*/ 0 w 1828800"/>
              <a:gd name="connsiteY6" fmla="*/ 716280 h 1089660"/>
              <a:gd name="connsiteX7" fmla="*/ 76200 w 1828800"/>
              <a:gd name="connsiteY7" fmla="*/ 0 h 1089660"/>
              <a:gd name="connsiteX0" fmla="*/ 76200 w 1828800"/>
              <a:gd name="connsiteY0" fmla="*/ 0 h 1080492"/>
              <a:gd name="connsiteX1" fmla="*/ 76200 w 1828800"/>
              <a:gd name="connsiteY1" fmla="*/ 0 h 1080492"/>
              <a:gd name="connsiteX2" fmla="*/ 167640 w 1828800"/>
              <a:gd name="connsiteY2" fmla="*/ 0 h 1080492"/>
              <a:gd name="connsiteX3" fmla="*/ 1760220 w 1828800"/>
              <a:gd name="connsiteY3" fmla="*/ 15240 h 1080492"/>
              <a:gd name="connsiteX4" fmla="*/ 1828800 w 1828800"/>
              <a:gd name="connsiteY4" fmla="*/ 746760 h 1080492"/>
              <a:gd name="connsiteX5" fmla="*/ 929640 w 1828800"/>
              <a:gd name="connsiteY5" fmla="*/ 1080492 h 1080492"/>
              <a:gd name="connsiteX6" fmla="*/ 0 w 1828800"/>
              <a:gd name="connsiteY6" fmla="*/ 716280 h 1080492"/>
              <a:gd name="connsiteX7" fmla="*/ 76200 w 1828800"/>
              <a:gd name="connsiteY7" fmla="*/ 0 h 1080492"/>
              <a:gd name="connsiteX0" fmla="*/ 154672 w 1907272"/>
              <a:gd name="connsiteY0" fmla="*/ 0 h 1080492"/>
              <a:gd name="connsiteX1" fmla="*/ 154672 w 1907272"/>
              <a:gd name="connsiteY1" fmla="*/ 0 h 1080492"/>
              <a:gd name="connsiteX2" fmla="*/ 246112 w 1907272"/>
              <a:gd name="connsiteY2" fmla="*/ 0 h 1080492"/>
              <a:gd name="connsiteX3" fmla="*/ 1838692 w 1907272"/>
              <a:gd name="connsiteY3" fmla="*/ 15240 h 1080492"/>
              <a:gd name="connsiteX4" fmla="*/ 1907272 w 1907272"/>
              <a:gd name="connsiteY4" fmla="*/ 746760 h 1080492"/>
              <a:gd name="connsiteX5" fmla="*/ 1008112 w 1907272"/>
              <a:gd name="connsiteY5" fmla="*/ 1080492 h 1080492"/>
              <a:gd name="connsiteX6" fmla="*/ 0 w 1907272"/>
              <a:gd name="connsiteY6" fmla="*/ 720452 h 1080492"/>
              <a:gd name="connsiteX7" fmla="*/ 154672 w 1907272"/>
              <a:gd name="connsiteY7" fmla="*/ 0 h 1080492"/>
              <a:gd name="connsiteX0" fmla="*/ 216024 w 1907272"/>
              <a:gd name="connsiteY0" fmla="*/ 372 h 1080492"/>
              <a:gd name="connsiteX1" fmla="*/ 154672 w 1907272"/>
              <a:gd name="connsiteY1" fmla="*/ 0 h 1080492"/>
              <a:gd name="connsiteX2" fmla="*/ 246112 w 1907272"/>
              <a:gd name="connsiteY2" fmla="*/ 0 h 1080492"/>
              <a:gd name="connsiteX3" fmla="*/ 1838692 w 1907272"/>
              <a:gd name="connsiteY3" fmla="*/ 15240 h 1080492"/>
              <a:gd name="connsiteX4" fmla="*/ 1907272 w 1907272"/>
              <a:gd name="connsiteY4" fmla="*/ 746760 h 1080492"/>
              <a:gd name="connsiteX5" fmla="*/ 1008112 w 1907272"/>
              <a:gd name="connsiteY5" fmla="*/ 1080492 h 1080492"/>
              <a:gd name="connsiteX6" fmla="*/ 0 w 1907272"/>
              <a:gd name="connsiteY6" fmla="*/ 720452 h 1080492"/>
              <a:gd name="connsiteX7" fmla="*/ 216024 w 1907272"/>
              <a:gd name="connsiteY7" fmla="*/ 372 h 1080492"/>
              <a:gd name="connsiteX0" fmla="*/ 144016 w 1907272"/>
              <a:gd name="connsiteY0" fmla="*/ 372 h 1080492"/>
              <a:gd name="connsiteX1" fmla="*/ 154672 w 1907272"/>
              <a:gd name="connsiteY1" fmla="*/ 0 h 1080492"/>
              <a:gd name="connsiteX2" fmla="*/ 246112 w 1907272"/>
              <a:gd name="connsiteY2" fmla="*/ 0 h 1080492"/>
              <a:gd name="connsiteX3" fmla="*/ 1838692 w 1907272"/>
              <a:gd name="connsiteY3" fmla="*/ 15240 h 1080492"/>
              <a:gd name="connsiteX4" fmla="*/ 1907272 w 1907272"/>
              <a:gd name="connsiteY4" fmla="*/ 746760 h 1080492"/>
              <a:gd name="connsiteX5" fmla="*/ 1008112 w 1907272"/>
              <a:gd name="connsiteY5" fmla="*/ 1080492 h 1080492"/>
              <a:gd name="connsiteX6" fmla="*/ 0 w 1907272"/>
              <a:gd name="connsiteY6" fmla="*/ 720452 h 1080492"/>
              <a:gd name="connsiteX7" fmla="*/ 144016 w 1907272"/>
              <a:gd name="connsiteY7" fmla="*/ 372 h 10804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907272" h="1080492">
                <a:moveTo>
                  <a:pt x="144016" y="372"/>
                </a:moveTo>
                <a:lnTo>
                  <a:pt x="154672" y="0"/>
                </a:lnTo>
                <a:lnTo>
                  <a:pt x="246112" y="0"/>
                </a:lnTo>
                <a:lnTo>
                  <a:pt x="1838692" y="15240"/>
                </a:lnTo>
                <a:lnTo>
                  <a:pt x="1907272" y="746760"/>
                </a:lnTo>
                <a:cubicBezTo>
                  <a:pt x="1679188" y="926232"/>
                  <a:pt x="1362700" y="1047368"/>
                  <a:pt x="1008112" y="1080492"/>
                </a:cubicBezTo>
                <a:cubicBezTo>
                  <a:pt x="707752" y="1040636"/>
                  <a:pt x="401692" y="993904"/>
                  <a:pt x="0" y="720452"/>
                </a:cubicBezTo>
                <a:lnTo>
                  <a:pt x="144016" y="372"/>
                </a:lnTo>
                <a:close/>
              </a:path>
            </a:pathLst>
          </a:custGeom>
          <a:solidFill>
            <a:srgbClr val="3366FF"/>
          </a:solidFill>
          <a:ln w="1905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1" lang="ja-JP" altLang="en-US" sz="2800" b="0" i="0" u="none" strike="noStrike" cap="none" normalizeH="0" baseline="0">
              <a:ln>
                <a:noFill/>
              </a:ln>
              <a:solidFill>
                <a:schemeClr val="bg2"/>
              </a:solidFill>
              <a:effectLst>
                <a:outerShdw blurRad="38100" dist="38100" dir="2700000" algn="tl">
                  <a:srgbClr val="000000">
                    <a:alpha val="43137"/>
                  </a:srgbClr>
                </a:outerShdw>
              </a:effectLst>
              <a:latin typeface="HG丸ｺﾞｼｯｸM-PRO" pitchFamily="50" charset="-128"/>
              <a:ea typeface="HG丸ｺﾞｼｯｸM-PRO" pitchFamily="50" charset="-128"/>
            </a:endParaRPr>
          </a:p>
        </p:txBody>
      </p:sp>
      <p:grpSp>
        <p:nvGrpSpPr>
          <p:cNvPr id="2" name="グループ化 20"/>
          <p:cNvGrpSpPr/>
          <p:nvPr/>
        </p:nvGrpSpPr>
        <p:grpSpPr>
          <a:xfrm>
            <a:off x="4067944" y="2564904"/>
            <a:ext cx="977470" cy="4176464"/>
            <a:chOff x="2051720" y="3356992"/>
            <a:chExt cx="792088" cy="3384376"/>
          </a:xfrm>
        </p:grpSpPr>
        <p:sp>
          <p:nvSpPr>
            <p:cNvPr id="25" name="円/楕円 24"/>
            <p:cNvSpPr/>
            <p:nvPr/>
          </p:nvSpPr>
          <p:spPr bwMode="auto">
            <a:xfrm>
              <a:off x="2051720" y="3356992"/>
              <a:ext cx="792088" cy="792088"/>
            </a:xfrm>
            <a:prstGeom prst="ellipse">
              <a:avLst/>
            </a:prstGeom>
            <a:solidFill>
              <a:srgbClr val="DDDDDD"/>
            </a:solidFill>
            <a:ln w="1905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1" lang="ja-JP" altLang="en-US" sz="2800" b="0" i="0" u="none" strike="noStrike" cap="none" normalizeH="0" baseline="0">
                <a:ln>
                  <a:noFill/>
                </a:ln>
                <a:solidFill>
                  <a:schemeClr val="bg2"/>
                </a:solidFill>
                <a:effectLst>
                  <a:outerShdw blurRad="38100" dist="38100" dir="2700000" algn="tl">
                    <a:srgbClr val="000000">
                      <a:alpha val="43137"/>
                    </a:srgbClr>
                  </a:outerShdw>
                </a:effectLst>
                <a:latin typeface="HG丸ｺﾞｼｯｸM-PRO" pitchFamily="50" charset="-128"/>
                <a:ea typeface="HG丸ｺﾞｼｯｸM-PRO" pitchFamily="50" charset="-128"/>
              </a:endParaRPr>
            </a:p>
          </p:txBody>
        </p:sp>
        <p:sp>
          <p:nvSpPr>
            <p:cNvPr id="26" name="正方形/長方形 25"/>
            <p:cNvSpPr/>
            <p:nvPr/>
          </p:nvSpPr>
          <p:spPr bwMode="auto">
            <a:xfrm>
              <a:off x="2339752" y="3933056"/>
              <a:ext cx="216024" cy="2808312"/>
            </a:xfrm>
            <a:prstGeom prst="rect">
              <a:avLst/>
            </a:prstGeom>
            <a:solidFill>
              <a:srgbClr val="DDDDDD"/>
            </a:solidFill>
            <a:ln w="1905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1" lang="ja-JP" altLang="en-US" sz="2800" b="0" i="0" u="none" strike="noStrike" cap="none" normalizeH="0" baseline="0">
                <a:ln>
                  <a:noFill/>
                </a:ln>
                <a:solidFill>
                  <a:schemeClr val="bg2"/>
                </a:solidFill>
                <a:effectLst>
                  <a:outerShdw blurRad="38100" dist="38100" dir="2700000" algn="tl">
                    <a:srgbClr val="000000">
                      <a:alpha val="43137"/>
                    </a:srgbClr>
                  </a:outerShdw>
                </a:effectLst>
                <a:latin typeface="HG丸ｺﾞｼｯｸM-PRO" pitchFamily="50" charset="-128"/>
                <a:ea typeface="HG丸ｺﾞｼｯｸM-PRO" pitchFamily="50" charset="-128"/>
              </a:endParaRPr>
            </a:p>
          </p:txBody>
        </p:sp>
        <p:sp>
          <p:nvSpPr>
            <p:cNvPr id="27" name="円/楕円 26"/>
            <p:cNvSpPr/>
            <p:nvPr/>
          </p:nvSpPr>
          <p:spPr bwMode="auto">
            <a:xfrm>
              <a:off x="2204120" y="3509392"/>
              <a:ext cx="495672" cy="495672"/>
            </a:xfrm>
            <a:prstGeom prst="ellipse">
              <a:avLst/>
            </a:prstGeom>
            <a:solidFill>
              <a:srgbClr val="DDDDDD"/>
            </a:solidFill>
            <a:ln w="1905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1" lang="ja-JP" altLang="en-US" sz="2800" b="0" i="0" u="none" strike="noStrike" cap="none" normalizeH="0" baseline="0">
                <a:ln>
                  <a:noFill/>
                </a:ln>
                <a:solidFill>
                  <a:schemeClr val="bg2"/>
                </a:solidFill>
                <a:effectLst>
                  <a:outerShdw blurRad="38100" dist="38100" dir="2700000" algn="tl">
                    <a:srgbClr val="000000">
                      <a:alpha val="43137"/>
                    </a:srgbClr>
                  </a:outerShdw>
                </a:effectLst>
                <a:latin typeface="HG丸ｺﾞｼｯｸM-PRO" pitchFamily="50" charset="-128"/>
                <a:ea typeface="HG丸ｺﾞｼｯｸM-PRO" pitchFamily="50" charset="-128"/>
              </a:endParaRPr>
            </a:p>
          </p:txBody>
        </p:sp>
      </p:grpSp>
      <p:sp>
        <p:nvSpPr>
          <p:cNvPr id="49" name="テキスト ボックス 48"/>
          <p:cNvSpPr txBox="1"/>
          <p:nvPr/>
        </p:nvSpPr>
        <p:spPr>
          <a:xfrm>
            <a:off x="1843492" y="5053936"/>
            <a:ext cx="5473784" cy="1461939"/>
          </a:xfrm>
          <a:prstGeom prst="rect">
            <a:avLst/>
          </a:prstGeom>
          <a:solidFill>
            <a:srgbClr val="FFFFFF"/>
          </a:solidFill>
          <a:ln w="19050">
            <a:solidFill>
              <a:schemeClr val="tx1"/>
            </a:solidFill>
          </a:ln>
        </p:spPr>
        <p:txBody>
          <a:bodyPr wrap="square" rtlCol="0">
            <a:spAutoFit/>
          </a:bodyPr>
          <a:lstStyle/>
          <a:p>
            <a:pPr>
              <a:buFont typeface="Wingdings" pitchFamily="2" charset="2"/>
              <a:buChar char="l"/>
            </a:pPr>
            <a:r>
              <a:rPr lang="ja-JP" altLang="en-US" sz="2800" dirty="0">
                <a:effectLst/>
                <a:latin typeface="ＭＳ Ｐゴシック" pitchFamily="50" charset="-128"/>
                <a:ea typeface="ＭＳ Ｐゴシック" pitchFamily="50" charset="-128"/>
              </a:rPr>
              <a:t>刈刃の左側・上部１／３を使う</a:t>
            </a:r>
            <a:endParaRPr lang="en-US" altLang="ja-JP" sz="2800" dirty="0">
              <a:effectLst/>
              <a:latin typeface="ＭＳ Ｐゴシック" pitchFamily="50" charset="-128"/>
              <a:ea typeface="ＭＳ Ｐゴシック" pitchFamily="50" charset="-128"/>
            </a:endParaRPr>
          </a:p>
          <a:p>
            <a:r>
              <a:rPr lang="ja-JP" altLang="en-US" sz="2800" dirty="0">
                <a:effectLst/>
                <a:latin typeface="ＭＳ Ｐゴシック" pitchFamily="50" charset="-128"/>
                <a:ea typeface="ＭＳ Ｐゴシック" pitchFamily="50" charset="-128"/>
              </a:rPr>
              <a:t>　　（時計盤で</a:t>
            </a:r>
            <a:r>
              <a:rPr lang="en-US" altLang="ja-JP" sz="2800" dirty="0">
                <a:effectLst/>
                <a:latin typeface="ＭＳ Ｐゴシック" pitchFamily="50" charset="-128"/>
                <a:ea typeface="ＭＳ Ｐゴシック" pitchFamily="50" charset="-128"/>
              </a:rPr>
              <a:t>10</a:t>
            </a:r>
            <a:r>
              <a:rPr lang="ja-JP" altLang="en-US" sz="2800" dirty="0">
                <a:effectLst/>
                <a:latin typeface="ＭＳ Ｐゴシック" pitchFamily="50" charset="-128"/>
                <a:ea typeface="ＭＳ Ｐゴシック" pitchFamily="50" charset="-128"/>
              </a:rPr>
              <a:t>時～</a:t>
            </a:r>
            <a:r>
              <a:rPr lang="en-US" altLang="ja-JP" sz="2800" dirty="0">
                <a:effectLst/>
                <a:latin typeface="ＭＳ Ｐゴシック" pitchFamily="50" charset="-128"/>
                <a:ea typeface="ＭＳ Ｐゴシック" pitchFamily="50" charset="-128"/>
              </a:rPr>
              <a:t>12</a:t>
            </a:r>
            <a:r>
              <a:rPr lang="ja-JP" altLang="en-US" sz="2800" dirty="0">
                <a:effectLst/>
                <a:latin typeface="ＭＳ Ｐゴシック" pitchFamily="50" charset="-128"/>
                <a:ea typeface="ＭＳ Ｐゴシック" pitchFamily="50" charset="-128"/>
              </a:rPr>
              <a:t>時の間）</a:t>
            </a:r>
          </a:p>
          <a:p>
            <a:pPr>
              <a:spcBef>
                <a:spcPts val="600"/>
              </a:spcBef>
              <a:buFont typeface="Wingdings" pitchFamily="2" charset="2"/>
              <a:buChar char="l"/>
            </a:pPr>
            <a:r>
              <a:rPr kumimoji="1" lang="ja-JP" altLang="en-US" sz="2800" dirty="0">
                <a:effectLst/>
                <a:latin typeface="ＭＳ Ｐゴシック" pitchFamily="50" charset="-128"/>
                <a:ea typeface="ＭＳ Ｐゴシック" pitchFamily="50" charset="-128"/>
              </a:rPr>
              <a:t>刈るのは</a:t>
            </a:r>
            <a:r>
              <a:rPr kumimoji="1" lang="ja-JP" altLang="en-US" sz="2800" dirty="0">
                <a:solidFill>
                  <a:srgbClr val="FF0000"/>
                </a:solidFill>
                <a:effectLst/>
                <a:latin typeface="ＭＳ Ｐゴシック" pitchFamily="50" charset="-128"/>
                <a:ea typeface="ＭＳ Ｐゴシック" pitchFamily="50" charset="-128"/>
              </a:rPr>
              <a:t>右から左への一方通行</a:t>
            </a:r>
            <a:endParaRPr kumimoji="1" lang="en-US" altLang="ja-JP" sz="2800" dirty="0">
              <a:solidFill>
                <a:srgbClr val="FF0000"/>
              </a:solidFill>
              <a:effectLst/>
              <a:latin typeface="ＭＳ Ｐゴシック" pitchFamily="50" charset="-128"/>
              <a:ea typeface="ＭＳ Ｐゴシック" pitchFamily="50" charset="-128"/>
            </a:endParaRPr>
          </a:p>
        </p:txBody>
      </p:sp>
      <p:sp>
        <p:nvSpPr>
          <p:cNvPr id="39" name="四角形吹き出し 38"/>
          <p:cNvSpPr/>
          <p:nvPr/>
        </p:nvSpPr>
        <p:spPr bwMode="auto">
          <a:xfrm>
            <a:off x="179512" y="3645024"/>
            <a:ext cx="3384376" cy="576064"/>
          </a:xfrm>
          <a:prstGeom prst="wedgeRectCallout">
            <a:avLst>
              <a:gd name="adj1" fmla="val -22600"/>
              <a:gd name="adj2" fmla="val -288191"/>
            </a:avLst>
          </a:prstGeom>
          <a:solidFill>
            <a:srgbClr val="FFFFFF"/>
          </a:solidFill>
          <a:ln w="19050" cap="flat" cmpd="sng" algn="ctr">
            <a:solidFill>
              <a:schemeClr val="tx1"/>
            </a:solidFill>
            <a:prstDash val="solid"/>
            <a:round/>
            <a:headEnd type="none" w="sm" len="sm"/>
            <a:tailEnd type="none" w="sm" len="sm"/>
          </a:ln>
          <a:effectLst/>
        </p:spPr>
        <p:txBody>
          <a:bodyPr vert="horz" wrap="square" lIns="0" tIns="45720" rIns="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1" lang="ja-JP" altLang="en-US" sz="2800" b="0" i="0" u="none" strike="noStrike" cap="none" normalizeH="0" baseline="0" dirty="0">
                <a:ln>
                  <a:noFill/>
                </a:ln>
                <a:effectLst/>
                <a:latin typeface="ＭＳ Ｐゴシック" pitchFamily="50" charset="-128"/>
                <a:ea typeface="ＭＳ Ｐゴシック" pitchFamily="50" charset="-128"/>
              </a:rPr>
              <a:t>この部分で刈り取る</a:t>
            </a:r>
          </a:p>
        </p:txBody>
      </p:sp>
      <p:sp>
        <p:nvSpPr>
          <p:cNvPr id="3" name="スライド番号プレースホルダー 2">
            <a:extLst>
              <a:ext uri="{FF2B5EF4-FFF2-40B4-BE49-F238E27FC236}">
                <a16:creationId xmlns:a16="http://schemas.microsoft.com/office/drawing/2014/main" id="{125FB6C9-B4A6-60F6-ED60-9A9B6890A297}"/>
              </a:ext>
            </a:extLst>
          </p:cNvPr>
          <p:cNvSpPr>
            <a:spLocks noGrp="1"/>
          </p:cNvSpPr>
          <p:nvPr>
            <p:ph type="sldNum" sz="quarter" idx="12"/>
          </p:nvPr>
        </p:nvSpPr>
        <p:spPr/>
        <p:txBody>
          <a:bodyPr/>
          <a:lstStyle/>
          <a:p>
            <a:fld id="{7CDA0E17-1C9E-4849-95CE-BCC8B3B85E09}" type="slidenum">
              <a:rPr kumimoji="1" lang="ja-JP" altLang="en-US" smtClean="0"/>
              <a:t>11</a:t>
            </a:fld>
            <a:endParaRPr kumimoji="1" lang="ja-JP" altLang="en-US"/>
          </a:p>
        </p:txBody>
      </p:sp>
      <p:cxnSp>
        <p:nvCxnSpPr>
          <p:cNvPr id="6" name="直線コネクタ 5">
            <a:extLst>
              <a:ext uri="{FF2B5EF4-FFF2-40B4-BE49-F238E27FC236}">
                <a16:creationId xmlns:a16="http://schemas.microsoft.com/office/drawing/2014/main" id="{8BE17D05-F9C1-309B-0249-2A21FDC81AAE}"/>
              </a:ext>
            </a:extLst>
          </p:cNvPr>
          <p:cNvCxnSpPr/>
          <p:nvPr/>
        </p:nvCxnSpPr>
        <p:spPr>
          <a:xfrm>
            <a:off x="394636" y="748602"/>
            <a:ext cx="8354728" cy="0"/>
          </a:xfrm>
          <a:prstGeom prst="line">
            <a:avLst/>
          </a:prstGeom>
          <a:ln w="76200">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757731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grpId="0" nodeType="afterEffect">
                                  <p:stCondLst>
                                    <p:cond delay="0"/>
                                  </p:stCondLst>
                                  <p:childTnLst>
                                    <p:set>
                                      <p:cBhvr>
                                        <p:cTn id="6" dur="1" fill="hold">
                                          <p:stCondLst>
                                            <p:cond delay="0"/>
                                          </p:stCondLst>
                                        </p:cTn>
                                        <p:tgtEl>
                                          <p:spTgt spid="39"/>
                                        </p:tgtEl>
                                        <p:attrNameLst>
                                          <p:attrName>style.visibility</p:attrName>
                                        </p:attrNameLst>
                                      </p:cBhvr>
                                      <p:to>
                                        <p:strVal val="visible"/>
                                      </p:to>
                                    </p:set>
                                    <p:animEffect transition="in" filter="blinds(horizontal)">
                                      <p:cBhvr>
                                        <p:cTn id="7" dur="500"/>
                                        <p:tgtEl>
                                          <p:spTgt spid="39"/>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9"/>
                                        </p:tgtEl>
                                        <p:attrNameLst>
                                          <p:attrName>style.visibility</p:attrName>
                                        </p:attrNameLst>
                                      </p:cBhvr>
                                      <p:to>
                                        <p:strVal val="visible"/>
                                      </p:to>
                                    </p:set>
                                    <p:animEffect transition="in" filter="fade">
                                      <p:cBhvr>
                                        <p:cTn id="12" dur="500"/>
                                        <p:tgtEl>
                                          <p:spTgt spid="4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39"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 name="正方形/長方形 77">
            <a:extLst>
              <a:ext uri="{FF2B5EF4-FFF2-40B4-BE49-F238E27FC236}">
                <a16:creationId xmlns:a16="http://schemas.microsoft.com/office/drawing/2014/main" id="{7119DE90-CD53-44A7-958A-65419DC82642}"/>
              </a:ext>
            </a:extLst>
          </p:cNvPr>
          <p:cNvSpPr/>
          <p:nvPr/>
        </p:nvSpPr>
        <p:spPr>
          <a:xfrm>
            <a:off x="60960" y="998220"/>
            <a:ext cx="2904974" cy="5722620"/>
          </a:xfrm>
          <a:prstGeom prst="rect">
            <a:avLst/>
          </a:prstGeom>
          <a:solidFill>
            <a:srgbClr val="CCFF66">
              <a:alpha val="52157"/>
            </a:srgb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 name="Rectangle 2">
            <a:extLst>
              <a:ext uri="{FF2B5EF4-FFF2-40B4-BE49-F238E27FC236}">
                <a16:creationId xmlns:a16="http://schemas.microsoft.com/office/drawing/2014/main" id="{CFA0FC30-0BEE-4006-B20E-5D9CF8A35A45}"/>
              </a:ext>
            </a:extLst>
          </p:cNvPr>
          <p:cNvSpPr txBox="1">
            <a:spLocks noChangeArrowheads="1"/>
          </p:cNvSpPr>
          <p:nvPr/>
        </p:nvSpPr>
        <p:spPr bwMode="auto">
          <a:xfrm>
            <a:off x="3008004" y="-14768"/>
            <a:ext cx="3554269" cy="652463"/>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1" lang="ja-JP" altLang="en-US" sz="3200" b="0" i="0" u="none" strike="noStrike" kern="1200" cap="none" spc="0" normalizeH="0" baseline="0" noProof="0" dirty="0">
                <a:ln>
                  <a:noFill/>
                </a:ln>
                <a:solidFill>
                  <a:schemeClr val="accent1">
                    <a:lumMod val="50000"/>
                  </a:schemeClr>
                </a:solidFill>
                <a:effectLst/>
                <a:uLnTx/>
                <a:uFillTx/>
                <a:latin typeface="HGP創英角ｺﾞｼｯｸUB" panose="020B0900000000000000" pitchFamily="50" charset="-128"/>
                <a:ea typeface="HGP創英角ｺﾞｼｯｸUB" panose="020B0900000000000000" pitchFamily="50" charset="-128"/>
                <a:cs typeface="+mj-cs"/>
              </a:rPr>
              <a:t>安全な刈り方</a:t>
            </a:r>
          </a:p>
        </p:txBody>
      </p:sp>
      <p:sp>
        <p:nvSpPr>
          <p:cNvPr id="11" name="正方形/長方形 10">
            <a:extLst>
              <a:ext uri="{FF2B5EF4-FFF2-40B4-BE49-F238E27FC236}">
                <a16:creationId xmlns:a16="http://schemas.microsoft.com/office/drawing/2014/main" id="{1DCF45C8-F0EB-4D58-B9E3-773560E29DC7}"/>
              </a:ext>
            </a:extLst>
          </p:cNvPr>
          <p:cNvSpPr/>
          <p:nvPr/>
        </p:nvSpPr>
        <p:spPr>
          <a:xfrm>
            <a:off x="78091" y="5447715"/>
            <a:ext cx="2853094" cy="830997"/>
          </a:xfrm>
          <a:prstGeom prst="rect">
            <a:avLst/>
          </a:prstGeom>
        </p:spPr>
        <p:txBody>
          <a:bodyPr wrap="square" lIns="36000" rIns="36000">
            <a:spAutoFit/>
          </a:bodyPr>
          <a:lstStyle/>
          <a:p>
            <a:r>
              <a:rPr lang="ja-JP" altLang="en-US" sz="2400" dirty="0">
                <a:latin typeface="ＭＳ Ｐゴシック" panose="020B0600070205080204" pitchFamily="50" charset="-128"/>
                <a:ea typeface="ＭＳ Ｐゴシック" panose="020B0600070205080204" pitchFamily="50" charset="-128"/>
              </a:rPr>
              <a:t>右足を一歩踏み込んで、左へ刈り始める</a:t>
            </a:r>
            <a:endParaRPr lang="en-US" altLang="ja-JP" sz="2400" dirty="0">
              <a:latin typeface="ＭＳ Ｐゴシック" panose="020B0600070205080204" pitchFamily="50" charset="-128"/>
              <a:ea typeface="ＭＳ Ｐゴシック" panose="020B0600070205080204" pitchFamily="50" charset="-128"/>
            </a:endParaRPr>
          </a:p>
        </p:txBody>
      </p:sp>
      <p:grpSp>
        <p:nvGrpSpPr>
          <p:cNvPr id="81" name="グループ化 80">
            <a:extLst>
              <a:ext uri="{FF2B5EF4-FFF2-40B4-BE49-F238E27FC236}">
                <a16:creationId xmlns:a16="http://schemas.microsoft.com/office/drawing/2014/main" id="{0DC683D7-7710-434D-855D-CF92B2CA7986}"/>
              </a:ext>
            </a:extLst>
          </p:cNvPr>
          <p:cNvGrpSpPr/>
          <p:nvPr/>
        </p:nvGrpSpPr>
        <p:grpSpPr>
          <a:xfrm>
            <a:off x="808094" y="3545271"/>
            <a:ext cx="1528151" cy="1742692"/>
            <a:chOff x="568464" y="3298090"/>
            <a:chExt cx="1528151" cy="1742692"/>
          </a:xfrm>
        </p:grpSpPr>
        <p:grpSp>
          <p:nvGrpSpPr>
            <p:cNvPr id="18" name="グループ化 17">
              <a:extLst>
                <a:ext uri="{FF2B5EF4-FFF2-40B4-BE49-F238E27FC236}">
                  <a16:creationId xmlns:a16="http://schemas.microsoft.com/office/drawing/2014/main" id="{ED4AA290-27DC-49EA-BC03-E3D90608AACA}"/>
                </a:ext>
              </a:extLst>
            </p:cNvPr>
            <p:cNvGrpSpPr/>
            <p:nvPr/>
          </p:nvGrpSpPr>
          <p:grpSpPr>
            <a:xfrm rot="959344">
              <a:off x="1737407" y="3298090"/>
              <a:ext cx="359208" cy="720722"/>
              <a:chOff x="721049" y="1652032"/>
              <a:chExt cx="2261758" cy="3675054"/>
            </a:xfrm>
          </p:grpSpPr>
          <p:sp>
            <p:nvSpPr>
              <p:cNvPr id="2" name="フリーフォーム: 図形 1">
                <a:extLst>
                  <a:ext uri="{FF2B5EF4-FFF2-40B4-BE49-F238E27FC236}">
                    <a16:creationId xmlns:a16="http://schemas.microsoft.com/office/drawing/2014/main" id="{0F9F1CA1-D16C-491E-A7C1-6309047A9EC5}"/>
                  </a:ext>
                </a:extLst>
              </p:cNvPr>
              <p:cNvSpPr/>
              <p:nvPr/>
            </p:nvSpPr>
            <p:spPr>
              <a:xfrm>
                <a:off x="721049" y="1652032"/>
                <a:ext cx="2261758" cy="2407920"/>
              </a:xfrm>
              <a:custGeom>
                <a:avLst/>
                <a:gdLst>
                  <a:gd name="connsiteX0" fmla="*/ 114300 w 899160"/>
                  <a:gd name="connsiteY0" fmla="*/ 967740 h 967740"/>
                  <a:gd name="connsiteX1" fmla="*/ 822960 w 899160"/>
                  <a:gd name="connsiteY1" fmla="*/ 967740 h 967740"/>
                  <a:gd name="connsiteX2" fmla="*/ 899160 w 899160"/>
                  <a:gd name="connsiteY2" fmla="*/ 304800 h 967740"/>
                  <a:gd name="connsiteX3" fmla="*/ 487680 w 899160"/>
                  <a:gd name="connsiteY3" fmla="*/ 0 h 967740"/>
                  <a:gd name="connsiteX4" fmla="*/ 0 w 899160"/>
                  <a:gd name="connsiteY4" fmla="*/ 266700 h 967740"/>
                  <a:gd name="connsiteX5" fmla="*/ 114300 w 899160"/>
                  <a:gd name="connsiteY5" fmla="*/ 967740 h 967740"/>
                  <a:gd name="connsiteX0" fmla="*/ 105054 w 889914"/>
                  <a:gd name="connsiteY0" fmla="*/ 967740 h 967740"/>
                  <a:gd name="connsiteX1" fmla="*/ 813714 w 889914"/>
                  <a:gd name="connsiteY1" fmla="*/ 967740 h 967740"/>
                  <a:gd name="connsiteX2" fmla="*/ 889914 w 889914"/>
                  <a:gd name="connsiteY2" fmla="*/ 304800 h 967740"/>
                  <a:gd name="connsiteX3" fmla="*/ 478434 w 889914"/>
                  <a:gd name="connsiteY3" fmla="*/ 0 h 967740"/>
                  <a:gd name="connsiteX4" fmla="*/ 0 w 889914"/>
                  <a:gd name="connsiteY4" fmla="*/ 300602 h 967740"/>
                  <a:gd name="connsiteX5" fmla="*/ 105054 w 889914"/>
                  <a:gd name="connsiteY5" fmla="*/ 967740 h 967740"/>
                  <a:gd name="connsiteX0" fmla="*/ 105054 w 902242"/>
                  <a:gd name="connsiteY0" fmla="*/ 967740 h 967740"/>
                  <a:gd name="connsiteX1" fmla="*/ 813714 w 902242"/>
                  <a:gd name="connsiteY1" fmla="*/ 967740 h 967740"/>
                  <a:gd name="connsiteX2" fmla="*/ 902242 w 902242"/>
                  <a:gd name="connsiteY2" fmla="*/ 341784 h 967740"/>
                  <a:gd name="connsiteX3" fmla="*/ 478434 w 902242"/>
                  <a:gd name="connsiteY3" fmla="*/ 0 h 967740"/>
                  <a:gd name="connsiteX4" fmla="*/ 0 w 902242"/>
                  <a:gd name="connsiteY4" fmla="*/ 300602 h 967740"/>
                  <a:gd name="connsiteX5" fmla="*/ 105054 w 902242"/>
                  <a:gd name="connsiteY5" fmla="*/ 967740 h 967740"/>
                  <a:gd name="connsiteX0" fmla="*/ 135874 w 933062"/>
                  <a:gd name="connsiteY0" fmla="*/ 967740 h 967740"/>
                  <a:gd name="connsiteX1" fmla="*/ 844534 w 933062"/>
                  <a:gd name="connsiteY1" fmla="*/ 967740 h 967740"/>
                  <a:gd name="connsiteX2" fmla="*/ 933062 w 933062"/>
                  <a:gd name="connsiteY2" fmla="*/ 341784 h 967740"/>
                  <a:gd name="connsiteX3" fmla="*/ 509254 w 933062"/>
                  <a:gd name="connsiteY3" fmla="*/ 0 h 967740"/>
                  <a:gd name="connsiteX4" fmla="*/ 0 w 933062"/>
                  <a:gd name="connsiteY4" fmla="*/ 346832 h 967740"/>
                  <a:gd name="connsiteX5" fmla="*/ 135874 w 933062"/>
                  <a:gd name="connsiteY5" fmla="*/ 967740 h 967740"/>
                  <a:gd name="connsiteX0" fmla="*/ 135874 w 933062"/>
                  <a:gd name="connsiteY0" fmla="*/ 973904 h 973904"/>
                  <a:gd name="connsiteX1" fmla="*/ 844534 w 933062"/>
                  <a:gd name="connsiteY1" fmla="*/ 973904 h 973904"/>
                  <a:gd name="connsiteX2" fmla="*/ 933062 w 933062"/>
                  <a:gd name="connsiteY2" fmla="*/ 347948 h 973904"/>
                  <a:gd name="connsiteX3" fmla="*/ 478434 w 933062"/>
                  <a:gd name="connsiteY3" fmla="*/ 0 h 973904"/>
                  <a:gd name="connsiteX4" fmla="*/ 0 w 933062"/>
                  <a:gd name="connsiteY4" fmla="*/ 352996 h 973904"/>
                  <a:gd name="connsiteX5" fmla="*/ 135874 w 933062"/>
                  <a:gd name="connsiteY5" fmla="*/ 973904 h 973904"/>
                  <a:gd name="connsiteX0" fmla="*/ 117382 w 914570"/>
                  <a:gd name="connsiteY0" fmla="*/ 973904 h 973904"/>
                  <a:gd name="connsiteX1" fmla="*/ 826042 w 914570"/>
                  <a:gd name="connsiteY1" fmla="*/ 973904 h 973904"/>
                  <a:gd name="connsiteX2" fmla="*/ 914570 w 914570"/>
                  <a:gd name="connsiteY2" fmla="*/ 347948 h 973904"/>
                  <a:gd name="connsiteX3" fmla="*/ 459942 w 914570"/>
                  <a:gd name="connsiteY3" fmla="*/ 0 h 973904"/>
                  <a:gd name="connsiteX4" fmla="*/ 0 w 914570"/>
                  <a:gd name="connsiteY4" fmla="*/ 346832 h 973904"/>
                  <a:gd name="connsiteX5" fmla="*/ 117382 w 914570"/>
                  <a:gd name="connsiteY5" fmla="*/ 973904 h 973904"/>
                  <a:gd name="connsiteX0" fmla="*/ 117382 w 914570"/>
                  <a:gd name="connsiteY0" fmla="*/ 973904 h 973904"/>
                  <a:gd name="connsiteX1" fmla="*/ 826042 w 914570"/>
                  <a:gd name="connsiteY1" fmla="*/ 973904 h 973904"/>
                  <a:gd name="connsiteX2" fmla="*/ 914570 w 914570"/>
                  <a:gd name="connsiteY2" fmla="*/ 347948 h 973904"/>
                  <a:gd name="connsiteX3" fmla="*/ 459942 w 914570"/>
                  <a:gd name="connsiteY3" fmla="*/ 0 h 973904"/>
                  <a:gd name="connsiteX4" fmla="*/ 0 w 914570"/>
                  <a:gd name="connsiteY4" fmla="*/ 346832 h 973904"/>
                  <a:gd name="connsiteX5" fmla="*/ 117382 w 914570"/>
                  <a:gd name="connsiteY5" fmla="*/ 973904 h 973904"/>
                  <a:gd name="connsiteX0" fmla="*/ 117382 w 914570"/>
                  <a:gd name="connsiteY0" fmla="*/ 973904 h 973904"/>
                  <a:gd name="connsiteX1" fmla="*/ 826042 w 914570"/>
                  <a:gd name="connsiteY1" fmla="*/ 973904 h 973904"/>
                  <a:gd name="connsiteX2" fmla="*/ 914570 w 914570"/>
                  <a:gd name="connsiteY2" fmla="*/ 347948 h 973904"/>
                  <a:gd name="connsiteX3" fmla="*/ 459942 w 914570"/>
                  <a:gd name="connsiteY3" fmla="*/ 0 h 973904"/>
                  <a:gd name="connsiteX4" fmla="*/ 0 w 914570"/>
                  <a:gd name="connsiteY4" fmla="*/ 346832 h 973904"/>
                  <a:gd name="connsiteX5" fmla="*/ 117382 w 914570"/>
                  <a:gd name="connsiteY5" fmla="*/ 973904 h 973904"/>
                  <a:gd name="connsiteX0" fmla="*/ 117382 w 914570"/>
                  <a:gd name="connsiteY0" fmla="*/ 973904 h 973904"/>
                  <a:gd name="connsiteX1" fmla="*/ 826042 w 914570"/>
                  <a:gd name="connsiteY1" fmla="*/ 973904 h 973904"/>
                  <a:gd name="connsiteX2" fmla="*/ 914570 w 914570"/>
                  <a:gd name="connsiteY2" fmla="*/ 347948 h 973904"/>
                  <a:gd name="connsiteX3" fmla="*/ 459942 w 914570"/>
                  <a:gd name="connsiteY3" fmla="*/ 0 h 973904"/>
                  <a:gd name="connsiteX4" fmla="*/ 0 w 914570"/>
                  <a:gd name="connsiteY4" fmla="*/ 346832 h 973904"/>
                  <a:gd name="connsiteX5" fmla="*/ 117382 w 914570"/>
                  <a:gd name="connsiteY5" fmla="*/ 973904 h 973904"/>
                  <a:gd name="connsiteX0" fmla="*/ 117382 w 914570"/>
                  <a:gd name="connsiteY0" fmla="*/ 973904 h 973904"/>
                  <a:gd name="connsiteX1" fmla="*/ 826042 w 914570"/>
                  <a:gd name="connsiteY1" fmla="*/ 973904 h 973904"/>
                  <a:gd name="connsiteX2" fmla="*/ 914570 w 914570"/>
                  <a:gd name="connsiteY2" fmla="*/ 347948 h 973904"/>
                  <a:gd name="connsiteX3" fmla="*/ 459942 w 914570"/>
                  <a:gd name="connsiteY3" fmla="*/ 0 h 973904"/>
                  <a:gd name="connsiteX4" fmla="*/ 0 w 914570"/>
                  <a:gd name="connsiteY4" fmla="*/ 346832 h 973904"/>
                  <a:gd name="connsiteX5" fmla="*/ 117382 w 914570"/>
                  <a:gd name="connsiteY5" fmla="*/ 973904 h 973904"/>
                  <a:gd name="connsiteX0" fmla="*/ 117382 w 914570"/>
                  <a:gd name="connsiteY0" fmla="*/ 973904 h 973904"/>
                  <a:gd name="connsiteX1" fmla="*/ 826042 w 914570"/>
                  <a:gd name="connsiteY1" fmla="*/ 973904 h 973904"/>
                  <a:gd name="connsiteX2" fmla="*/ 914570 w 914570"/>
                  <a:gd name="connsiteY2" fmla="*/ 347948 h 973904"/>
                  <a:gd name="connsiteX3" fmla="*/ 459942 w 914570"/>
                  <a:gd name="connsiteY3" fmla="*/ 0 h 973904"/>
                  <a:gd name="connsiteX4" fmla="*/ 0 w 914570"/>
                  <a:gd name="connsiteY4" fmla="*/ 346832 h 973904"/>
                  <a:gd name="connsiteX5" fmla="*/ 117382 w 914570"/>
                  <a:gd name="connsiteY5" fmla="*/ 973904 h 973904"/>
                  <a:gd name="connsiteX0" fmla="*/ 117382 w 914570"/>
                  <a:gd name="connsiteY0" fmla="*/ 973904 h 973904"/>
                  <a:gd name="connsiteX1" fmla="*/ 826042 w 914570"/>
                  <a:gd name="connsiteY1" fmla="*/ 973904 h 973904"/>
                  <a:gd name="connsiteX2" fmla="*/ 914570 w 914570"/>
                  <a:gd name="connsiteY2" fmla="*/ 347948 h 973904"/>
                  <a:gd name="connsiteX3" fmla="*/ 459942 w 914570"/>
                  <a:gd name="connsiteY3" fmla="*/ 0 h 973904"/>
                  <a:gd name="connsiteX4" fmla="*/ 0 w 914570"/>
                  <a:gd name="connsiteY4" fmla="*/ 346832 h 973904"/>
                  <a:gd name="connsiteX5" fmla="*/ 117382 w 914570"/>
                  <a:gd name="connsiteY5" fmla="*/ 973904 h 973904"/>
                  <a:gd name="connsiteX0" fmla="*/ 117382 w 914570"/>
                  <a:gd name="connsiteY0" fmla="*/ 973904 h 973904"/>
                  <a:gd name="connsiteX1" fmla="*/ 826042 w 914570"/>
                  <a:gd name="connsiteY1" fmla="*/ 973904 h 973904"/>
                  <a:gd name="connsiteX2" fmla="*/ 914570 w 914570"/>
                  <a:gd name="connsiteY2" fmla="*/ 347948 h 973904"/>
                  <a:gd name="connsiteX3" fmla="*/ 459942 w 914570"/>
                  <a:gd name="connsiteY3" fmla="*/ 0 h 973904"/>
                  <a:gd name="connsiteX4" fmla="*/ 0 w 914570"/>
                  <a:gd name="connsiteY4" fmla="*/ 346832 h 973904"/>
                  <a:gd name="connsiteX5" fmla="*/ 117382 w 914570"/>
                  <a:gd name="connsiteY5" fmla="*/ 973904 h 973904"/>
                  <a:gd name="connsiteX0" fmla="*/ 117382 w 914570"/>
                  <a:gd name="connsiteY0" fmla="*/ 973904 h 973904"/>
                  <a:gd name="connsiteX1" fmla="*/ 826042 w 914570"/>
                  <a:gd name="connsiteY1" fmla="*/ 973904 h 973904"/>
                  <a:gd name="connsiteX2" fmla="*/ 914570 w 914570"/>
                  <a:gd name="connsiteY2" fmla="*/ 347948 h 973904"/>
                  <a:gd name="connsiteX3" fmla="*/ 459942 w 914570"/>
                  <a:gd name="connsiteY3" fmla="*/ 0 h 973904"/>
                  <a:gd name="connsiteX4" fmla="*/ 0 w 914570"/>
                  <a:gd name="connsiteY4" fmla="*/ 346832 h 973904"/>
                  <a:gd name="connsiteX5" fmla="*/ 117382 w 914570"/>
                  <a:gd name="connsiteY5" fmla="*/ 973904 h 973904"/>
                  <a:gd name="connsiteX0" fmla="*/ 117382 w 914570"/>
                  <a:gd name="connsiteY0" fmla="*/ 973904 h 973904"/>
                  <a:gd name="connsiteX1" fmla="*/ 826042 w 914570"/>
                  <a:gd name="connsiteY1" fmla="*/ 973904 h 973904"/>
                  <a:gd name="connsiteX2" fmla="*/ 914570 w 914570"/>
                  <a:gd name="connsiteY2" fmla="*/ 347948 h 973904"/>
                  <a:gd name="connsiteX3" fmla="*/ 459942 w 914570"/>
                  <a:gd name="connsiteY3" fmla="*/ 0 h 973904"/>
                  <a:gd name="connsiteX4" fmla="*/ 0 w 914570"/>
                  <a:gd name="connsiteY4" fmla="*/ 346832 h 973904"/>
                  <a:gd name="connsiteX5" fmla="*/ 117382 w 914570"/>
                  <a:gd name="connsiteY5" fmla="*/ 973904 h 973904"/>
                  <a:gd name="connsiteX0" fmla="*/ 117382 w 914787"/>
                  <a:gd name="connsiteY0" fmla="*/ 973904 h 973904"/>
                  <a:gd name="connsiteX1" fmla="*/ 826042 w 914787"/>
                  <a:gd name="connsiteY1" fmla="*/ 973904 h 973904"/>
                  <a:gd name="connsiteX2" fmla="*/ 914570 w 914787"/>
                  <a:gd name="connsiteY2" fmla="*/ 347948 h 973904"/>
                  <a:gd name="connsiteX3" fmla="*/ 459942 w 914787"/>
                  <a:gd name="connsiteY3" fmla="*/ 0 h 973904"/>
                  <a:gd name="connsiteX4" fmla="*/ 0 w 914787"/>
                  <a:gd name="connsiteY4" fmla="*/ 346832 h 973904"/>
                  <a:gd name="connsiteX5" fmla="*/ 117382 w 914787"/>
                  <a:gd name="connsiteY5" fmla="*/ 973904 h 973904"/>
                  <a:gd name="connsiteX0" fmla="*/ 95808 w 914787"/>
                  <a:gd name="connsiteY0" fmla="*/ 970822 h 973904"/>
                  <a:gd name="connsiteX1" fmla="*/ 826042 w 914787"/>
                  <a:gd name="connsiteY1" fmla="*/ 973904 h 973904"/>
                  <a:gd name="connsiteX2" fmla="*/ 914570 w 914787"/>
                  <a:gd name="connsiteY2" fmla="*/ 347948 h 973904"/>
                  <a:gd name="connsiteX3" fmla="*/ 459942 w 914787"/>
                  <a:gd name="connsiteY3" fmla="*/ 0 h 973904"/>
                  <a:gd name="connsiteX4" fmla="*/ 0 w 914787"/>
                  <a:gd name="connsiteY4" fmla="*/ 346832 h 973904"/>
                  <a:gd name="connsiteX5" fmla="*/ 95808 w 914787"/>
                  <a:gd name="connsiteY5" fmla="*/ 970822 h 973904"/>
                  <a:gd name="connsiteX0" fmla="*/ 86562 w 914787"/>
                  <a:gd name="connsiteY0" fmla="*/ 970822 h 973904"/>
                  <a:gd name="connsiteX1" fmla="*/ 826042 w 914787"/>
                  <a:gd name="connsiteY1" fmla="*/ 973904 h 973904"/>
                  <a:gd name="connsiteX2" fmla="*/ 914570 w 914787"/>
                  <a:gd name="connsiteY2" fmla="*/ 347948 h 973904"/>
                  <a:gd name="connsiteX3" fmla="*/ 459942 w 914787"/>
                  <a:gd name="connsiteY3" fmla="*/ 0 h 973904"/>
                  <a:gd name="connsiteX4" fmla="*/ 0 w 914787"/>
                  <a:gd name="connsiteY4" fmla="*/ 346832 h 973904"/>
                  <a:gd name="connsiteX5" fmla="*/ 86562 w 914787"/>
                  <a:gd name="connsiteY5" fmla="*/ 970822 h 9739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14787" h="973904">
                    <a:moveTo>
                      <a:pt x="86562" y="970822"/>
                    </a:moveTo>
                    <a:lnTo>
                      <a:pt x="826042" y="973904"/>
                    </a:lnTo>
                    <a:cubicBezTo>
                      <a:pt x="855551" y="765252"/>
                      <a:pt x="918963" y="556600"/>
                      <a:pt x="914570" y="347948"/>
                    </a:cubicBezTo>
                    <a:cubicBezTo>
                      <a:pt x="914044" y="108686"/>
                      <a:pt x="679288" y="1950"/>
                      <a:pt x="459942" y="0"/>
                    </a:cubicBezTo>
                    <a:cubicBezTo>
                      <a:pt x="251153" y="1578"/>
                      <a:pt x="2298" y="141844"/>
                      <a:pt x="0" y="346832"/>
                    </a:cubicBezTo>
                    <a:cubicBezTo>
                      <a:pt x="2143" y="549692"/>
                      <a:pt x="47435" y="761798"/>
                      <a:pt x="86562" y="970822"/>
                    </a:cubicBezTo>
                    <a:close/>
                  </a:path>
                </a:pathLst>
              </a:custGeom>
              <a:solidFill>
                <a:schemeClr val="bg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3" name="フリーフォーム: 図形 22">
                <a:extLst>
                  <a:ext uri="{FF2B5EF4-FFF2-40B4-BE49-F238E27FC236}">
                    <a16:creationId xmlns:a16="http://schemas.microsoft.com/office/drawing/2014/main" id="{DB2F98B1-11E6-4227-9CF9-676C378133EE}"/>
                  </a:ext>
                </a:extLst>
              </p:cNvPr>
              <p:cNvSpPr/>
              <p:nvPr/>
            </p:nvSpPr>
            <p:spPr>
              <a:xfrm rot="10800000">
                <a:off x="970948" y="4226355"/>
                <a:ext cx="1759808" cy="1100731"/>
              </a:xfrm>
              <a:custGeom>
                <a:avLst/>
                <a:gdLst>
                  <a:gd name="connsiteX0" fmla="*/ 114300 w 899160"/>
                  <a:gd name="connsiteY0" fmla="*/ 967740 h 967740"/>
                  <a:gd name="connsiteX1" fmla="*/ 822960 w 899160"/>
                  <a:gd name="connsiteY1" fmla="*/ 967740 h 967740"/>
                  <a:gd name="connsiteX2" fmla="*/ 899160 w 899160"/>
                  <a:gd name="connsiteY2" fmla="*/ 304800 h 967740"/>
                  <a:gd name="connsiteX3" fmla="*/ 487680 w 899160"/>
                  <a:gd name="connsiteY3" fmla="*/ 0 h 967740"/>
                  <a:gd name="connsiteX4" fmla="*/ 0 w 899160"/>
                  <a:gd name="connsiteY4" fmla="*/ 266700 h 967740"/>
                  <a:gd name="connsiteX5" fmla="*/ 114300 w 899160"/>
                  <a:gd name="connsiteY5" fmla="*/ 967740 h 967740"/>
                  <a:gd name="connsiteX0" fmla="*/ 105054 w 889914"/>
                  <a:gd name="connsiteY0" fmla="*/ 967740 h 967740"/>
                  <a:gd name="connsiteX1" fmla="*/ 813714 w 889914"/>
                  <a:gd name="connsiteY1" fmla="*/ 967740 h 967740"/>
                  <a:gd name="connsiteX2" fmla="*/ 889914 w 889914"/>
                  <a:gd name="connsiteY2" fmla="*/ 304800 h 967740"/>
                  <a:gd name="connsiteX3" fmla="*/ 478434 w 889914"/>
                  <a:gd name="connsiteY3" fmla="*/ 0 h 967740"/>
                  <a:gd name="connsiteX4" fmla="*/ 0 w 889914"/>
                  <a:gd name="connsiteY4" fmla="*/ 300602 h 967740"/>
                  <a:gd name="connsiteX5" fmla="*/ 105054 w 889914"/>
                  <a:gd name="connsiteY5" fmla="*/ 967740 h 967740"/>
                  <a:gd name="connsiteX0" fmla="*/ 105054 w 902242"/>
                  <a:gd name="connsiteY0" fmla="*/ 967740 h 967740"/>
                  <a:gd name="connsiteX1" fmla="*/ 813714 w 902242"/>
                  <a:gd name="connsiteY1" fmla="*/ 967740 h 967740"/>
                  <a:gd name="connsiteX2" fmla="*/ 902242 w 902242"/>
                  <a:gd name="connsiteY2" fmla="*/ 341784 h 967740"/>
                  <a:gd name="connsiteX3" fmla="*/ 478434 w 902242"/>
                  <a:gd name="connsiteY3" fmla="*/ 0 h 967740"/>
                  <a:gd name="connsiteX4" fmla="*/ 0 w 902242"/>
                  <a:gd name="connsiteY4" fmla="*/ 300602 h 967740"/>
                  <a:gd name="connsiteX5" fmla="*/ 105054 w 902242"/>
                  <a:gd name="connsiteY5" fmla="*/ 967740 h 967740"/>
                  <a:gd name="connsiteX0" fmla="*/ 135874 w 933062"/>
                  <a:gd name="connsiteY0" fmla="*/ 967740 h 967740"/>
                  <a:gd name="connsiteX1" fmla="*/ 844534 w 933062"/>
                  <a:gd name="connsiteY1" fmla="*/ 967740 h 967740"/>
                  <a:gd name="connsiteX2" fmla="*/ 933062 w 933062"/>
                  <a:gd name="connsiteY2" fmla="*/ 341784 h 967740"/>
                  <a:gd name="connsiteX3" fmla="*/ 509254 w 933062"/>
                  <a:gd name="connsiteY3" fmla="*/ 0 h 967740"/>
                  <a:gd name="connsiteX4" fmla="*/ 0 w 933062"/>
                  <a:gd name="connsiteY4" fmla="*/ 346832 h 967740"/>
                  <a:gd name="connsiteX5" fmla="*/ 135874 w 933062"/>
                  <a:gd name="connsiteY5" fmla="*/ 967740 h 967740"/>
                  <a:gd name="connsiteX0" fmla="*/ 135874 w 933062"/>
                  <a:gd name="connsiteY0" fmla="*/ 973904 h 973904"/>
                  <a:gd name="connsiteX1" fmla="*/ 844534 w 933062"/>
                  <a:gd name="connsiteY1" fmla="*/ 973904 h 973904"/>
                  <a:gd name="connsiteX2" fmla="*/ 933062 w 933062"/>
                  <a:gd name="connsiteY2" fmla="*/ 347948 h 973904"/>
                  <a:gd name="connsiteX3" fmla="*/ 478434 w 933062"/>
                  <a:gd name="connsiteY3" fmla="*/ 0 h 973904"/>
                  <a:gd name="connsiteX4" fmla="*/ 0 w 933062"/>
                  <a:gd name="connsiteY4" fmla="*/ 352996 h 973904"/>
                  <a:gd name="connsiteX5" fmla="*/ 135874 w 933062"/>
                  <a:gd name="connsiteY5" fmla="*/ 973904 h 973904"/>
                  <a:gd name="connsiteX0" fmla="*/ 117382 w 914570"/>
                  <a:gd name="connsiteY0" fmla="*/ 973904 h 973904"/>
                  <a:gd name="connsiteX1" fmla="*/ 826042 w 914570"/>
                  <a:gd name="connsiteY1" fmla="*/ 973904 h 973904"/>
                  <a:gd name="connsiteX2" fmla="*/ 914570 w 914570"/>
                  <a:gd name="connsiteY2" fmla="*/ 347948 h 973904"/>
                  <a:gd name="connsiteX3" fmla="*/ 459942 w 914570"/>
                  <a:gd name="connsiteY3" fmla="*/ 0 h 973904"/>
                  <a:gd name="connsiteX4" fmla="*/ 0 w 914570"/>
                  <a:gd name="connsiteY4" fmla="*/ 346832 h 973904"/>
                  <a:gd name="connsiteX5" fmla="*/ 117382 w 914570"/>
                  <a:gd name="connsiteY5" fmla="*/ 973904 h 973904"/>
                  <a:gd name="connsiteX0" fmla="*/ 117382 w 914570"/>
                  <a:gd name="connsiteY0" fmla="*/ 973904 h 973904"/>
                  <a:gd name="connsiteX1" fmla="*/ 826042 w 914570"/>
                  <a:gd name="connsiteY1" fmla="*/ 973904 h 973904"/>
                  <a:gd name="connsiteX2" fmla="*/ 914570 w 914570"/>
                  <a:gd name="connsiteY2" fmla="*/ 347948 h 973904"/>
                  <a:gd name="connsiteX3" fmla="*/ 459942 w 914570"/>
                  <a:gd name="connsiteY3" fmla="*/ 0 h 973904"/>
                  <a:gd name="connsiteX4" fmla="*/ 0 w 914570"/>
                  <a:gd name="connsiteY4" fmla="*/ 346832 h 973904"/>
                  <a:gd name="connsiteX5" fmla="*/ 117382 w 914570"/>
                  <a:gd name="connsiteY5" fmla="*/ 973904 h 973904"/>
                  <a:gd name="connsiteX0" fmla="*/ 117382 w 914570"/>
                  <a:gd name="connsiteY0" fmla="*/ 973904 h 973904"/>
                  <a:gd name="connsiteX1" fmla="*/ 826042 w 914570"/>
                  <a:gd name="connsiteY1" fmla="*/ 973904 h 973904"/>
                  <a:gd name="connsiteX2" fmla="*/ 914570 w 914570"/>
                  <a:gd name="connsiteY2" fmla="*/ 347948 h 973904"/>
                  <a:gd name="connsiteX3" fmla="*/ 459942 w 914570"/>
                  <a:gd name="connsiteY3" fmla="*/ 0 h 973904"/>
                  <a:gd name="connsiteX4" fmla="*/ 0 w 914570"/>
                  <a:gd name="connsiteY4" fmla="*/ 346832 h 973904"/>
                  <a:gd name="connsiteX5" fmla="*/ 117382 w 914570"/>
                  <a:gd name="connsiteY5" fmla="*/ 973904 h 973904"/>
                  <a:gd name="connsiteX0" fmla="*/ 117382 w 914570"/>
                  <a:gd name="connsiteY0" fmla="*/ 973904 h 973904"/>
                  <a:gd name="connsiteX1" fmla="*/ 826042 w 914570"/>
                  <a:gd name="connsiteY1" fmla="*/ 973904 h 973904"/>
                  <a:gd name="connsiteX2" fmla="*/ 914570 w 914570"/>
                  <a:gd name="connsiteY2" fmla="*/ 347948 h 973904"/>
                  <a:gd name="connsiteX3" fmla="*/ 459942 w 914570"/>
                  <a:gd name="connsiteY3" fmla="*/ 0 h 973904"/>
                  <a:gd name="connsiteX4" fmla="*/ 0 w 914570"/>
                  <a:gd name="connsiteY4" fmla="*/ 346832 h 973904"/>
                  <a:gd name="connsiteX5" fmla="*/ 117382 w 914570"/>
                  <a:gd name="connsiteY5" fmla="*/ 973904 h 973904"/>
                  <a:gd name="connsiteX0" fmla="*/ 117382 w 914570"/>
                  <a:gd name="connsiteY0" fmla="*/ 973904 h 973904"/>
                  <a:gd name="connsiteX1" fmla="*/ 826042 w 914570"/>
                  <a:gd name="connsiteY1" fmla="*/ 973904 h 973904"/>
                  <a:gd name="connsiteX2" fmla="*/ 914570 w 914570"/>
                  <a:gd name="connsiteY2" fmla="*/ 347948 h 973904"/>
                  <a:gd name="connsiteX3" fmla="*/ 459942 w 914570"/>
                  <a:gd name="connsiteY3" fmla="*/ 0 h 973904"/>
                  <a:gd name="connsiteX4" fmla="*/ 0 w 914570"/>
                  <a:gd name="connsiteY4" fmla="*/ 346832 h 973904"/>
                  <a:gd name="connsiteX5" fmla="*/ 117382 w 914570"/>
                  <a:gd name="connsiteY5" fmla="*/ 973904 h 973904"/>
                  <a:gd name="connsiteX0" fmla="*/ 117382 w 914570"/>
                  <a:gd name="connsiteY0" fmla="*/ 973904 h 973904"/>
                  <a:gd name="connsiteX1" fmla="*/ 826042 w 914570"/>
                  <a:gd name="connsiteY1" fmla="*/ 973904 h 973904"/>
                  <a:gd name="connsiteX2" fmla="*/ 914570 w 914570"/>
                  <a:gd name="connsiteY2" fmla="*/ 347948 h 973904"/>
                  <a:gd name="connsiteX3" fmla="*/ 459942 w 914570"/>
                  <a:gd name="connsiteY3" fmla="*/ 0 h 973904"/>
                  <a:gd name="connsiteX4" fmla="*/ 0 w 914570"/>
                  <a:gd name="connsiteY4" fmla="*/ 346832 h 973904"/>
                  <a:gd name="connsiteX5" fmla="*/ 117382 w 914570"/>
                  <a:gd name="connsiteY5" fmla="*/ 973904 h 973904"/>
                  <a:gd name="connsiteX0" fmla="*/ 117382 w 914570"/>
                  <a:gd name="connsiteY0" fmla="*/ 973904 h 973904"/>
                  <a:gd name="connsiteX1" fmla="*/ 826042 w 914570"/>
                  <a:gd name="connsiteY1" fmla="*/ 973904 h 973904"/>
                  <a:gd name="connsiteX2" fmla="*/ 914570 w 914570"/>
                  <a:gd name="connsiteY2" fmla="*/ 347948 h 973904"/>
                  <a:gd name="connsiteX3" fmla="*/ 459942 w 914570"/>
                  <a:gd name="connsiteY3" fmla="*/ 0 h 973904"/>
                  <a:gd name="connsiteX4" fmla="*/ 0 w 914570"/>
                  <a:gd name="connsiteY4" fmla="*/ 346832 h 973904"/>
                  <a:gd name="connsiteX5" fmla="*/ 117382 w 914570"/>
                  <a:gd name="connsiteY5" fmla="*/ 973904 h 973904"/>
                  <a:gd name="connsiteX0" fmla="*/ 117382 w 914570"/>
                  <a:gd name="connsiteY0" fmla="*/ 973904 h 973904"/>
                  <a:gd name="connsiteX1" fmla="*/ 826042 w 914570"/>
                  <a:gd name="connsiteY1" fmla="*/ 973904 h 973904"/>
                  <a:gd name="connsiteX2" fmla="*/ 914570 w 914570"/>
                  <a:gd name="connsiteY2" fmla="*/ 347948 h 973904"/>
                  <a:gd name="connsiteX3" fmla="*/ 459942 w 914570"/>
                  <a:gd name="connsiteY3" fmla="*/ 0 h 973904"/>
                  <a:gd name="connsiteX4" fmla="*/ 0 w 914570"/>
                  <a:gd name="connsiteY4" fmla="*/ 346832 h 973904"/>
                  <a:gd name="connsiteX5" fmla="*/ 117382 w 914570"/>
                  <a:gd name="connsiteY5" fmla="*/ 973904 h 973904"/>
                  <a:gd name="connsiteX0" fmla="*/ 117382 w 914570"/>
                  <a:gd name="connsiteY0" fmla="*/ 973904 h 973904"/>
                  <a:gd name="connsiteX1" fmla="*/ 826042 w 914570"/>
                  <a:gd name="connsiteY1" fmla="*/ 973904 h 973904"/>
                  <a:gd name="connsiteX2" fmla="*/ 914570 w 914570"/>
                  <a:gd name="connsiteY2" fmla="*/ 347948 h 973904"/>
                  <a:gd name="connsiteX3" fmla="*/ 459942 w 914570"/>
                  <a:gd name="connsiteY3" fmla="*/ 0 h 973904"/>
                  <a:gd name="connsiteX4" fmla="*/ 0 w 914570"/>
                  <a:gd name="connsiteY4" fmla="*/ 346832 h 973904"/>
                  <a:gd name="connsiteX5" fmla="*/ 117382 w 914570"/>
                  <a:gd name="connsiteY5" fmla="*/ 973904 h 973904"/>
                  <a:gd name="connsiteX0" fmla="*/ 117382 w 914570"/>
                  <a:gd name="connsiteY0" fmla="*/ 973904 h 973904"/>
                  <a:gd name="connsiteX1" fmla="*/ 826042 w 914570"/>
                  <a:gd name="connsiteY1" fmla="*/ 973904 h 973904"/>
                  <a:gd name="connsiteX2" fmla="*/ 914570 w 914570"/>
                  <a:gd name="connsiteY2" fmla="*/ 347948 h 973904"/>
                  <a:gd name="connsiteX3" fmla="*/ 459942 w 914570"/>
                  <a:gd name="connsiteY3" fmla="*/ 0 h 973904"/>
                  <a:gd name="connsiteX4" fmla="*/ 0 w 914570"/>
                  <a:gd name="connsiteY4" fmla="*/ 346832 h 973904"/>
                  <a:gd name="connsiteX5" fmla="*/ 117382 w 914570"/>
                  <a:gd name="connsiteY5" fmla="*/ 973904 h 973904"/>
                  <a:gd name="connsiteX0" fmla="*/ 117382 w 914787"/>
                  <a:gd name="connsiteY0" fmla="*/ 973904 h 973904"/>
                  <a:gd name="connsiteX1" fmla="*/ 826042 w 914787"/>
                  <a:gd name="connsiteY1" fmla="*/ 973904 h 973904"/>
                  <a:gd name="connsiteX2" fmla="*/ 914570 w 914787"/>
                  <a:gd name="connsiteY2" fmla="*/ 347948 h 973904"/>
                  <a:gd name="connsiteX3" fmla="*/ 459942 w 914787"/>
                  <a:gd name="connsiteY3" fmla="*/ 0 h 973904"/>
                  <a:gd name="connsiteX4" fmla="*/ 0 w 914787"/>
                  <a:gd name="connsiteY4" fmla="*/ 346832 h 973904"/>
                  <a:gd name="connsiteX5" fmla="*/ 117382 w 914787"/>
                  <a:gd name="connsiteY5" fmla="*/ 973904 h 973904"/>
                  <a:gd name="connsiteX0" fmla="*/ 105054 w 914787"/>
                  <a:gd name="connsiteY0" fmla="*/ 973904 h 973904"/>
                  <a:gd name="connsiteX1" fmla="*/ 826042 w 914787"/>
                  <a:gd name="connsiteY1" fmla="*/ 973904 h 973904"/>
                  <a:gd name="connsiteX2" fmla="*/ 914570 w 914787"/>
                  <a:gd name="connsiteY2" fmla="*/ 347948 h 973904"/>
                  <a:gd name="connsiteX3" fmla="*/ 459942 w 914787"/>
                  <a:gd name="connsiteY3" fmla="*/ 0 h 973904"/>
                  <a:gd name="connsiteX4" fmla="*/ 0 w 914787"/>
                  <a:gd name="connsiteY4" fmla="*/ 346832 h 973904"/>
                  <a:gd name="connsiteX5" fmla="*/ 105054 w 914787"/>
                  <a:gd name="connsiteY5" fmla="*/ 973904 h 973904"/>
                  <a:gd name="connsiteX0" fmla="*/ 105054 w 914787"/>
                  <a:gd name="connsiteY0" fmla="*/ 973904 h 973904"/>
                  <a:gd name="connsiteX1" fmla="*/ 826042 w 914787"/>
                  <a:gd name="connsiteY1" fmla="*/ 973904 h 973904"/>
                  <a:gd name="connsiteX2" fmla="*/ 914570 w 914787"/>
                  <a:gd name="connsiteY2" fmla="*/ 347948 h 973904"/>
                  <a:gd name="connsiteX3" fmla="*/ 459942 w 914787"/>
                  <a:gd name="connsiteY3" fmla="*/ 0 h 973904"/>
                  <a:gd name="connsiteX4" fmla="*/ 0 w 914787"/>
                  <a:gd name="connsiteY4" fmla="*/ 346832 h 973904"/>
                  <a:gd name="connsiteX5" fmla="*/ 105054 w 914787"/>
                  <a:gd name="connsiteY5" fmla="*/ 973904 h 973904"/>
                  <a:gd name="connsiteX0" fmla="*/ 105054 w 914760"/>
                  <a:gd name="connsiteY0" fmla="*/ 973904 h 973904"/>
                  <a:gd name="connsiteX1" fmla="*/ 816796 w 914760"/>
                  <a:gd name="connsiteY1" fmla="*/ 973904 h 973904"/>
                  <a:gd name="connsiteX2" fmla="*/ 914570 w 914760"/>
                  <a:gd name="connsiteY2" fmla="*/ 347948 h 973904"/>
                  <a:gd name="connsiteX3" fmla="*/ 459942 w 914760"/>
                  <a:gd name="connsiteY3" fmla="*/ 0 h 973904"/>
                  <a:gd name="connsiteX4" fmla="*/ 0 w 914760"/>
                  <a:gd name="connsiteY4" fmla="*/ 346832 h 973904"/>
                  <a:gd name="connsiteX5" fmla="*/ 105054 w 914760"/>
                  <a:gd name="connsiteY5" fmla="*/ 973904 h 973904"/>
                  <a:gd name="connsiteX0" fmla="*/ 105054 w 914760"/>
                  <a:gd name="connsiteY0" fmla="*/ 973904 h 973904"/>
                  <a:gd name="connsiteX1" fmla="*/ 816796 w 914760"/>
                  <a:gd name="connsiteY1" fmla="*/ 973904 h 973904"/>
                  <a:gd name="connsiteX2" fmla="*/ 914570 w 914760"/>
                  <a:gd name="connsiteY2" fmla="*/ 347948 h 973904"/>
                  <a:gd name="connsiteX3" fmla="*/ 453778 w 914760"/>
                  <a:gd name="connsiteY3" fmla="*/ 0 h 973904"/>
                  <a:gd name="connsiteX4" fmla="*/ 0 w 914760"/>
                  <a:gd name="connsiteY4" fmla="*/ 346832 h 973904"/>
                  <a:gd name="connsiteX5" fmla="*/ 105054 w 914760"/>
                  <a:gd name="connsiteY5" fmla="*/ 973904 h 973904"/>
                  <a:gd name="connsiteX0" fmla="*/ 105054 w 828470"/>
                  <a:gd name="connsiteY0" fmla="*/ 973904 h 973904"/>
                  <a:gd name="connsiteX1" fmla="*/ 816796 w 828470"/>
                  <a:gd name="connsiteY1" fmla="*/ 973904 h 973904"/>
                  <a:gd name="connsiteX2" fmla="*/ 806701 w 828470"/>
                  <a:gd name="connsiteY2" fmla="*/ 314227 h 973904"/>
                  <a:gd name="connsiteX3" fmla="*/ 453778 w 828470"/>
                  <a:gd name="connsiteY3" fmla="*/ 0 h 973904"/>
                  <a:gd name="connsiteX4" fmla="*/ 0 w 828470"/>
                  <a:gd name="connsiteY4" fmla="*/ 346832 h 973904"/>
                  <a:gd name="connsiteX5" fmla="*/ 105054 w 828470"/>
                  <a:gd name="connsiteY5" fmla="*/ 973904 h 973904"/>
                  <a:gd name="connsiteX0" fmla="*/ 105054 w 824509"/>
                  <a:gd name="connsiteY0" fmla="*/ 973904 h 973904"/>
                  <a:gd name="connsiteX1" fmla="*/ 816796 w 824509"/>
                  <a:gd name="connsiteY1" fmla="*/ 973904 h 973904"/>
                  <a:gd name="connsiteX2" fmla="*/ 453778 w 824509"/>
                  <a:gd name="connsiteY2" fmla="*/ 0 h 973904"/>
                  <a:gd name="connsiteX3" fmla="*/ 0 w 824509"/>
                  <a:gd name="connsiteY3" fmla="*/ 346832 h 973904"/>
                  <a:gd name="connsiteX4" fmla="*/ 105054 w 824509"/>
                  <a:gd name="connsiteY4" fmla="*/ 973904 h 973904"/>
                  <a:gd name="connsiteX0" fmla="*/ 8192 w 727647"/>
                  <a:gd name="connsiteY0" fmla="*/ 973904 h 973904"/>
                  <a:gd name="connsiteX1" fmla="*/ 719934 w 727647"/>
                  <a:gd name="connsiteY1" fmla="*/ 973904 h 973904"/>
                  <a:gd name="connsiteX2" fmla="*/ 356916 w 727647"/>
                  <a:gd name="connsiteY2" fmla="*/ 0 h 973904"/>
                  <a:gd name="connsiteX3" fmla="*/ 8192 w 727647"/>
                  <a:gd name="connsiteY3" fmla="*/ 973904 h 973904"/>
                  <a:gd name="connsiteX0" fmla="*/ 13 w 719468"/>
                  <a:gd name="connsiteY0" fmla="*/ 973904 h 973904"/>
                  <a:gd name="connsiteX1" fmla="*/ 711755 w 719468"/>
                  <a:gd name="connsiteY1" fmla="*/ 973904 h 973904"/>
                  <a:gd name="connsiteX2" fmla="*/ 348737 w 719468"/>
                  <a:gd name="connsiteY2" fmla="*/ 0 h 973904"/>
                  <a:gd name="connsiteX3" fmla="*/ 13 w 719468"/>
                  <a:gd name="connsiteY3" fmla="*/ 973904 h 973904"/>
                  <a:gd name="connsiteX0" fmla="*/ 13 w 711755"/>
                  <a:gd name="connsiteY0" fmla="*/ 973904 h 973904"/>
                  <a:gd name="connsiteX1" fmla="*/ 711755 w 711755"/>
                  <a:gd name="connsiteY1" fmla="*/ 973904 h 973904"/>
                  <a:gd name="connsiteX2" fmla="*/ 348737 w 711755"/>
                  <a:gd name="connsiteY2" fmla="*/ 0 h 973904"/>
                  <a:gd name="connsiteX3" fmla="*/ 13 w 711755"/>
                  <a:gd name="connsiteY3" fmla="*/ 973904 h 973904"/>
                  <a:gd name="connsiteX0" fmla="*/ 13 w 711755"/>
                  <a:gd name="connsiteY0" fmla="*/ 974225 h 974225"/>
                  <a:gd name="connsiteX1" fmla="*/ 711755 w 711755"/>
                  <a:gd name="connsiteY1" fmla="*/ 974225 h 974225"/>
                  <a:gd name="connsiteX2" fmla="*/ 348737 w 711755"/>
                  <a:gd name="connsiteY2" fmla="*/ 321 h 974225"/>
                  <a:gd name="connsiteX3" fmla="*/ 13 w 711755"/>
                  <a:gd name="connsiteY3" fmla="*/ 974225 h 974225"/>
                  <a:gd name="connsiteX0" fmla="*/ 27 w 711769"/>
                  <a:gd name="connsiteY0" fmla="*/ 974225 h 974225"/>
                  <a:gd name="connsiteX1" fmla="*/ 711769 w 711769"/>
                  <a:gd name="connsiteY1" fmla="*/ 974225 h 974225"/>
                  <a:gd name="connsiteX2" fmla="*/ 348751 w 711769"/>
                  <a:gd name="connsiteY2" fmla="*/ 321 h 974225"/>
                  <a:gd name="connsiteX3" fmla="*/ 27 w 711769"/>
                  <a:gd name="connsiteY3" fmla="*/ 974225 h 974225"/>
                </a:gdLst>
                <a:ahLst/>
                <a:cxnLst>
                  <a:cxn ang="0">
                    <a:pos x="connsiteX0" y="connsiteY0"/>
                  </a:cxn>
                  <a:cxn ang="0">
                    <a:pos x="connsiteX1" y="connsiteY1"/>
                  </a:cxn>
                  <a:cxn ang="0">
                    <a:pos x="connsiteX2" y="connsiteY2"/>
                  </a:cxn>
                  <a:cxn ang="0">
                    <a:pos x="connsiteX3" y="connsiteY3"/>
                  </a:cxn>
                </a:cxnLst>
                <a:rect l="l" t="t" r="r" b="b"/>
                <a:pathLst>
                  <a:path w="711769" h="974225">
                    <a:moveTo>
                      <a:pt x="27" y="974225"/>
                    </a:moveTo>
                    <a:lnTo>
                      <a:pt x="711769" y="974225"/>
                    </a:lnTo>
                    <a:cubicBezTo>
                      <a:pt x="708251" y="2599"/>
                      <a:pt x="595835" y="-3075"/>
                      <a:pt x="348751" y="321"/>
                    </a:cubicBezTo>
                    <a:cubicBezTo>
                      <a:pt x="100684" y="7066"/>
                      <a:pt x="-1919" y="2599"/>
                      <a:pt x="27" y="974225"/>
                    </a:cubicBezTo>
                    <a:close/>
                  </a:path>
                </a:pathLst>
              </a:custGeom>
              <a:solidFill>
                <a:schemeClr val="bg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26" name="グループ化 25">
              <a:extLst>
                <a:ext uri="{FF2B5EF4-FFF2-40B4-BE49-F238E27FC236}">
                  <a16:creationId xmlns:a16="http://schemas.microsoft.com/office/drawing/2014/main" id="{AC2F3EF6-0B0C-41E2-807E-466EE9274BB7}"/>
                </a:ext>
              </a:extLst>
            </p:cNvPr>
            <p:cNvGrpSpPr/>
            <p:nvPr/>
          </p:nvGrpSpPr>
          <p:grpSpPr>
            <a:xfrm rot="20640656" flipH="1">
              <a:off x="568464" y="4317845"/>
              <a:ext cx="360312" cy="722937"/>
              <a:chOff x="721049" y="1652032"/>
              <a:chExt cx="2261758" cy="3675054"/>
            </a:xfrm>
          </p:grpSpPr>
          <p:sp>
            <p:nvSpPr>
              <p:cNvPr id="27" name="フリーフォーム: 図形 26">
                <a:extLst>
                  <a:ext uri="{FF2B5EF4-FFF2-40B4-BE49-F238E27FC236}">
                    <a16:creationId xmlns:a16="http://schemas.microsoft.com/office/drawing/2014/main" id="{4A673BB3-E1C9-4EA9-B916-97653C239940}"/>
                  </a:ext>
                </a:extLst>
              </p:cNvPr>
              <p:cNvSpPr/>
              <p:nvPr/>
            </p:nvSpPr>
            <p:spPr>
              <a:xfrm>
                <a:off x="721049" y="1652032"/>
                <a:ext cx="2261758" cy="2407920"/>
              </a:xfrm>
              <a:custGeom>
                <a:avLst/>
                <a:gdLst>
                  <a:gd name="connsiteX0" fmla="*/ 114300 w 899160"/>
                  <a:gd name="connsiteY0" fmla="*/ 967740 h 967740"/>
                  <a:gd name="connsiteX1" fmla="*/ 822960 w 899160"/>
                  <a:gd name="connsiteY1" fmla="*/ 967740 h 967740"/>
                  <a:gd name="connsiteX2" fmla="*/ 899160 w 899160"/>
                  <a:gd name="connsiteY2" fmla="*/ 304800 h 967740"/>
                  <a:gd name="connsiteX3" fmla="*/ 487680 w 899160"/>
                  <a:gd name="connsiteY3" fmla="*/ 0 h 967740"/>
                  <a:gd name="connsiteX4" fmla="*/ 0 w 899160"/>
                  <a:gd name="connsiteY4" fmla="*/ 266700 h 967740"/>
                  <a:gd name="connsiteX5" fmla="*/ 114300 w 899160"/>
                  <a:gd name="connsiteY5" fmla="*/ 967740 h 967740"/>
                  <a:gd name="connsiteX0" fmla="*/ 105054 w 889914"/>
                  <a:gd name="connsiteY0" fmla="*/ 967740 h 967740"/>
                  <a:gd name="connsiteX1" fmla="*/ 813714 w 889914"/>
                  <a:gd name="connsiteY1" fmla="*/ 967740 h 967740"/>
                  <a:gd name="connsiteX2" fmla="*/ 889914 w 889914"/>
                  <a:gd name="connsiteY2" fmla="*/ 304800 h 967740"/>
                  <a:gd name="connsiteX3" fmla="*/ 478434 w 889914"/>
                  <a:gd name="connsiteY3" fmla="*/ 0 h 967740"/>
                  <a:gd name="connsiteX4" fmla="*/ 0 w 889914"/>
                  <a:gd name="connsiteY4" fmla="*/ 300602 h 967740"/>
                  <a:gd name="connsiteX5" fmla="*/ 105054 w 889914"/>
                  <a:gd name="connsiteY5" fmla="*/ 967740 h 967740"/>
                  <a:gd name="connsiteX0" fmla="*/ 105054 w 902242"/>
                  <a:gd name="connsiteY0" fmla="*/ 967740 h 967740"/>
                  <a:gd name="connsiteX1" fmla="*/ 813714 w 902242"/>
                  <a:gd name="connsiteY1" fmla="*/ 967740 h 967740"/>
                  <a:gd name="connsiteX2" fmla="*/ 902242 w 902242"/>
                  <a:gd name="connsiteY2" fmla="*/ 341784 h 967740"/>
                  <a:gd name="connsiteX3" fmla="*/ 478434 w 902242"/>
                  <a:gd name="connsiteY3" fmla="*/ 0 h 967740"/>
                  <a:gd name="connsiteX4" fmla="*/ 0 w 902242"/>
                  <a:gd name="connsiteY4" fmla="*/ 300602 h 967740"/>
                  <a:gd name="connsiteX5" fmla="*/ 105054 w 902242"/>
                  <a:gd name="connsiteY5" fmla="*/ 967740 h 967740"/>
                  <a:gd name="connsiteX0" fmla="*/ 135874 w 933062"/>
                  <a:gd name="connsiteY0" fmla="*/ 967740 h 967740"/>
                  <a:gd name="connsiteX1" fmla="*/ 844534 w 933062"/>
                  <a:gd name="connsiteY1" fmla="*/ 967740 h 967740"/>
                  <a:gd name="connsiteX2" fmla="*/ 933062 w 933062"/>
                  <a:gd name="connsiteY2" fmla="*/ 341784 h 967740"/>
                  <a:gd name="connsiteX3" fmla="*/ 509254 w 933062"/>
                  <a:gd name="connsiteY3" fmla="*/ 0 h 967740"/>
                  <a:gd name="connsiteX4" fmla="*/ 0 w 933062"/>
                  <a:gd name="connsiteY4" fmla="*/ 346832 h 967740"/>
                  <a:gd name="connsiteX5" fmla="*/ 135874 w 933062"/>
                  <a:gd name="connsiteY5" fmla="*/ 967740 h 967740"/>
                  <a:gd name="connsiteX0" fmla="*/ 135874 w 933062"/>
                  <a:gd name="connsiteY0" fmla="*/ 973904 h 973904"/>
                  <a:gd name="connsiteX1" fmla="*/ 844534 w 933062"/>
                  <a:gd name="connsiteY1" fmla="*/ 973904 h 973904"/>
                  <a:gd name="connsiteX2" fmla="*/ 933062 w 933062"/>
                  <a:gd name="connsiteY2" fmla="*/ 347948 h 973904"/>
                  <a:gd name="connsiteX3" fmla="*/ 478434 w 933062"/>
                  <a:gd name="connsiteY3" fmla="*/ 0 h 973904"/>
                  <a:gd name="connsiteX4" fmla="*/ 0 w 933062"/>
                  <a:gd name="connsiteY4" fmla="*/ 352996 h 973904"/>
                  <a:gd name="connsiteX5" fmla="*/ 135874 w 933062"/>
                  <a:gd name="connsiteY5" fmla="*/ 973904 h 973904"/>
                  <a:gd name="connsiteX0" fmla="*/ 117382 w 914570"/>
                  <a:gd name="connsiteY0" fmla="*/ 973904 h 973904"/>
                  <a:gd name="connsiteX1" fmla="*/ 826042 w 914570"/>
                  <a:gd name="connsiteY1" fmla="*/ 973904 h 973904"/>
                  <a:gd name="connsiteX2" fmla="*/ 914570 w 914570"/>
                  <a:gd name="connsiteY2" fmla="*/ 347948 h 973904"/>
                  <a:gd name="connsiteX3" fmla="*/ 459942 w 914570"/>
                  <a:gd name="connsiteY3" fmla="*/ 0 h 973904"/>
                  <a:gd name="connsiteX4" fmla="*/ 0 w 914570"/>
                  <a:gd name="connsiteY4" fmla="*/ 346832 h 973904"/>
                  <a:gd name="connsiteX5" fmla="*/ 117382 w 914570"/>
                  <a:gd name="connsiteY5" fmla="*/ 973904 h 973904"/>
                  <a:gd name="connsiteX0" fmla="*/ 117382 w 914570"/>
                  <a:gd name="connsiteY0" fmla="*/ 973904 h 973904"/>
                  <a:gd name="connsiteX1" fmla="*/ 826042 w 914570"/>
                  <a:gd name="connsiteY1" fmla="*/ 973904 h 973904"/>
                  <a:gd name="connsiteX2" fmla="*/ 914570 w 914570"/>
                  <a:gd name="connsiteY2" fmla="*/ 347948 h 973904"/>
                  <a:gd name="connsiteX3" fmla="*/ 459942 w 914570"/>
                  <a:gd name="connsiteY3" fmla="*/ 0 h 973904"/>
                  <a:gd name="connsiteX4" fmla="*/ 0 w 914570"/>
                  <a:gd name="connsiteY4" fmla="*/ 346832 h 973904"/>
                  <a:gd name="connsiteX5" fmla="*/ 117382 w 914570"/>
                  <a:gd name="connsiteY5" fmla="*/ 973904 h 973904"/>
                  <a:gd name="connsiteX0" fmla="*/ 117382 w 914570"/>
                  <a:gd name="connsiteY0" fmla="*/ 973904 h 973904"/>
                  <a:gd name="connsiteX1" fmla="*/ 826042 w 914570"/>
                  <a:gd name="connsiteY1" fmla="*/ 973904 h 973904"/>
                  <a:gd name="connsiteX2" fmla="*/ 914570 w 914570"/>
                  <a:gd name="connsiteY2" fmla="*/ 347948 h 973904"/>
                  <a:gd name="connsiteX3" fmla="*/ 459942 w 914570"/>
                  <a:gd name="connsiteY3" fmla="*/ 0 h 973904"/>
                  <a:gd name="connsiteX4" fmla="*/ 0 w 914570"/>
                  <a:gd name="connsiteY4" fmla="*/ 346832 h 973904"/>
                  <a:gd name="connsiteX5" fmla="*/ 117382 w 914570"/>
                  <a:gd name="connsiteY5" fmla="*/ 973904 h 973904"/>
                  <a:gd name="connsiteX0" fmla="*/ 117382 w 914570"/>
                  <a:gd name="connsiteY0" fmla="*/ 973904 h 973904"/>
                  <a:gd name="connsiteX1" fmla="*/ 826042 w 914570"/>
                  <a:gd name="connsiteY1" fmla="*/ 973904 h 973904"/>
                  <a:gd name="connsiteX2" fmla="*/ 914570 w 914570"/>
                  <a:gd name="connsiteY2" fmla="*/ 347948 h 973904"/>
                  <a:gd name="connsiteX3" fmla="*/ 459942 w 914570"/>
                  <a:gd name="connsiteY3" fmla="*/ 0 h 973904"/>
                  <a:gd name="connsiteX4" fmla="*/ 0 w 914570"/>
                  <a:gd name="connsiteY4" fmla="*/ 346832 h 973904"/>
                  <a:gd name="connsiteX5" fmla="*/ 117382 w 914570"/>
                  <a:gd name="connsiteY5" fmla="*/ 973904 h 973904"/>
                  <a:gd name="connsiteX0" fmla="*/ 117382 w 914570"/>
                  <a:gd name="connsiteY0" fmla="*/ 973904 h 973904"/>
                  <a:gd name="connsiteX1" fmla="*/ 826042 w 914570"/>
                  <a:gd name="connsiteY1" fmla="*/ 973904 h 973904"/>
                  <a:gd name="connsiteX2" fmla="*/ 914570 w 914570"/>
                  <a:gd name="connsiteY2" fmla="*/ 347948 h 973904"/>
                  <a:gd name="connsiteX3" fmla="*/ 459942 w 914570"/>
                  <a:gd name="connsiteY3" fmla="*/ 0 h 973904"/>
                  <a:gd name="connsiteX4" fmla="*/ 0 w 914570"/>
                  <a:gd name="connsiteY4" fmla="*/ 346832 h 973904"/>
                  <a:gd name="connsiteX5" fmla="*/ 117382 w 914570"/>
                  <a:gd name="connsiteY5" fmla="*/ 973904 h 973904"/>
                  <a:gd name="connsiteX0" fmla="*/ 117382 w 914570"/>
                  <a:gd name="connsiteY0" fmla="*/ 973904 h 973904"/>
                  <a:gd name="connsiteX1" fmla="*/ 826042 w 914570"/>
                  <a:gd name="connsiteY1" fmla="*/ 973904 h 973904"/>
                  <a:gd name="connsiteX2" fmla="*/ 914570 w 914570"/>
                  <a:gd name="connsiteY2" fmla="*/ 347948 h 973904"/>
                  <a:gd name="connsiteX3" fmla="*/ 459942 w 914570"/>
                  <a:gd name="connsiteY3" fmla="*/ 0 h 973904"/>
                  <a:gd name="connsiteX4" fmla="*/ 0 w 914570"/>
                  <a:gd name="connsiteY4" fmla="*/ 346832 h 973904"/>
                  <a:gd name="connsiteX5" fmla="*/ 117382 w 914570"/>
                  <a:gd name="connsiteY5" fmla="*/ 973904 h 973904"/>
                  <a:gd name="connsiteX0" fmla="*/ 117382 w 914570"/>
                  <a:gd name="connsiteY0" fmla="*/ 973904 h 973904"/>
                  <a:gd name="connsiteX1" fmla="*/ 826042 w 914570"/>
                  <a:gd name="connsiteY1" fmla="*/ 973904 h 973904"/>
                  <a:gd name="connsiteX2" fmla="*/ 914570 w 914570"/>
                  <a:gd name="connsiteY2" fmla="*/ 347948 h 973904"/>
                  <a:gd name="connsiteX3" fmla="*/ 459942 w 914570"/>
                  <a:gd name="connsiteY3" fmla="*/ 0 h 973904"/>
                  <a:gd name="connsiteX4" fmla="*/ 0 w 914570"/>
                  <a:gd name="connsiteY4" fmla="*/ 346832 h 973904"/>
                  <a:gd name="connsiteX5" fmla="*/ 117382 w 914570"/>
                  <a:gd name="connsiteY5" fmla="*/ 973904 h 973904"/>
                  <a:gd name="connsiteX0" fmla="*/ 117382 w 914570"/>
                  <a:gd name="connsiteY0" fmla="*/ 973904 h 973904"/>
                  <a:gd name="connsiteX1" fmla="*/ 826042 w 914570"/>
                  <a:gd name="connsiteY1" fmla="*/ 973904 h 973904"/>
                  <a:gd name="connsiteX2" fmla="*/ 914570 w 914570"/>
                  <a:gd name="connsiteY2" fmla="*/ 347948 h 973904"/>
                  <a:gd name="connsiteX3" fmla="*/ 459942 w 914570"/>
                  <a:gd name="connsiteY3" fmla="*/ 0 h 973904"/>
                  <a:gd name="connsiteX4" fmla="*/ 0 w 914570"/>
                  <a:gd name="connsiteY4" fmla="*/ 346832 h 973904"/>
                  <a:gd name="connsiteX5" fmla="*/ 117382 w 914570"/>
                  <a:gd name="connsiteY5" fmla="*/ 973904 h 973904"/>
                  <a:gd name="connsiteX0" fmla="*/ 117382 w 914570"/>
                  <a:gd name="connsiteY0" fmla="*/ 973904 h 973904"/>
                  <a:gd name="connsiteX1" fmla="*/ 826042 w 914570"/>
                  <a:gd name="connsiteY1" fmla="*/ 973904 h 973904"/>
                  <a:gd name="connsiteX2" fmla="*/ 914570 w 914570"/>
                  <a:gd name="connsiteY2" fmla="*/ 347948 h 973904"/>
                  <a:gd name="connsiteX3" fmla="*/ 459942 w 914570"/>
                  <a:gd name="connsiteY3" fmla="*/ 0 h 973904"/>
                  <a:gd name="connsiteX4" fmla="*/ 0 w 914570"/>
                  <a:gd name="connsiteY4" fmla="*/ 346832 h 973904"/>
                  <a:gd name="connsiteX5" fmla="*/ 117382 w 914570"/>
                  <a:gd name="connsiteY5" fmla="*/ 973904 h 973904"/>
                  <a:gd name="connsiteX0" fmla="*/ 117382 w 914570"/>
                  <a:gd name="connsiteY0" fmla="*/ 973904 h 973904"/>
                  <a:gd name="connsiteX1" fmla="*/ 826042 w 914570"/>
                  <a:gd name="connsiteY1" fmla="*/ 973904 h 973904"/>
                  <a:gd name="connsiteX2" fmla="*/ 914570 w 914570"/>
                  <a:gd name="connsiteY2" fmla="*/ 347948 h 973904"/>
                  <a:gd name="connsiteX3" fmla="*/ 459942 w 914570"/>
                  <a:gd name="connsiteY3" fmla="*/ 0 h 973904"/>
                  <a:gd name="connsiteX4" fmla="*/ 0 w 914570"/>
                  <a:gd name="connsiteY4" fmla="*/ 346832 h 973904"/>
                  <a:gd name="connsiteX5" fmla="*/ 117382 w 914570"/>
                  <a:gd name="connsiteY5" fmla="*/ 973904 h 973904"/>
                  <a:gd name="connsiteX0" fmla="*/ 117382 w 914787"/>
                  <a:gd name="connsiteY0" fmla="*/ 973904 h 973904"/>
                  <a:gd name="connsiteX1" fmla="*/ 826042 w 914787"/>
                  <a:gd name="connsiteY1" fmla="*/ 973904 h 973904"/>
                  <a:gd name="connsiteX2" fmla="*/ 914570 w 914787"/>
                  <a:gd name="connsiteY2" fmla="*/ 347948 h 973904"/>
                  <a:gd name="connsiteX3" fmla="*/ 459942 w 914787"/>
                  <a:gd name="connsiteY3" fmla="*/ 0 h 973904"/>
                  <a:gd name="connsiteX4" fmla="*/ 0 w 914787"/>
                  <a:gd name="connsiteY4" fmla="*/ 346832 h 973904"/>
                  <a:gd name="connsiteX5" fmla="*/ 117382 w 914787"/>
                  <a:gd name="connsiteY5" fmla="*/ 973904 h 973904"/>
                  <a:gd name="connsiteX0" fmla="*/ 95808 w 914787"/>
                  <a:gd name="connsiteY0" fmla="*/ 970822 h 973904"/>
                  <a:gd name="connsiteX1" fmla="*/ 826042 w 914787"/>
                  <a:gd name="connsiteY1" fmla="*/ 973904 h 973904"/>
                  <a:gd name="connsiteX2" fmla="*/ 914570 w 914787"/>
                  <a:gd name="connsiteY2" fmla="*/ 347948 h 973904"/>
                  <a:gd name="connsiteX3" fmla="*/ 459942 w 914787"/>
                  <a:gd name="connsiteY3" fmla="*/ 0 h 973904"/>
                  <a:gd name="connsiteX4" fmla="*/ 0 w 914787"/>
                  <a:gd name="connsiteY4" fmla="*/ 346832 h 973904"/>
                  <a:gd name="connsiteX5" fmla="*/ 95808 w 914787"/>
                  <a:gd name="connsiteY5" fmla="*/ 970822 h 973904"/>
                  <a:gd name="connsiteX0" fmla="*/ 86562 w 914787"/>
                  <a:gd name="connsiteY0" fmla="*/ 970822 h 973904"/>
                  <a:gd name="connsiteX1" fmla="*/ 826042 w 914787"/>
                  <a:gd name="connsiteY1" fmla="*/ 973904 h 973904"/>
                  <a:gd name="connsiteX2" fmla="*/ 914570 w 914787"/>
                  <a:gd name="connsiteY2" fmla="*/ 347948 h 973904"/>
                  <a:gd name="connsiteX3" fmla="*/ 459942 w 914787"/>
                  <a:gd name="connsiteY3" fmla="*/ 0 h 973904"/>
                  <a:gd name="connsiteX4" fmla="*/ 0 w 914787"/>
                  <a:gd name="connsiteY4" fmla="*/ 346832 h 973904"/>
                  <a:gd name="connsiteX5" fmla="*/ 86562 w 914787"/>
                  <a:gd name="connsiteY5" fmla="*/ 970822 h 9739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14787" h="973904">
                    <a:moveTo>
                      <a:pt x="86562" y="970822"/>
                    </a:moveTo>
                    <a:lnTo>
                      <a:pt x="826042" y="973904"/>
                    </a:lnTo>
                    <a:cubicBezTo>
                      <a:pt x="855551" y="765252"/>
                      <a:pt x="918963" y="556600"/>
                      <a:pt x="914570" y="347948"/>
                    </a:cubicBezTo>
                    <a:cubicBezTo>
                      <a:pt x="914044" y="108686"/>
                      <a:pt x="679288" y="1950"/>
                      <a:pt x="459942" y="0"/>
                    </a:cubicBezTo>
                    <a:cubicBezTo>
                      <a:pt x="251153" y="1578"/>
                      <a:pt x="2298" y="141844"/>
                      <a:pt x="0" y="346832"/>
                    </a:cubicBezTo>
                    <a:cubicBezTo>
                      <a:pt x="2143" y="549692"/>
                      <a:pt x="47435" y="761798"/>
                      <a:pt x="86562" y="970822"/>
                    </a:cubicBezTo>
                    <a:close/>
                  </a:path>
                </a:pathLst>
              </a:custGeom>
              <a:solidFill>
                <a:schemeClr val="bg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8" name="フリーフォーム: 図形 27">
                <a:extLst>
                  <a:ext uri="{FF2B5EF4-FFF2-40B4-BE49-F238E27FC236}">
                    <a16:creationId xmlns:a16="http://schemas.microsoft.com/office/drawing/2014/main" id="{527AF7B9-56BB-4E7B-9003-E201E1CEAE1E}"/>
                  </a:ext>
                </a:extLst>
              </p:cNvPr>
              <p:cNvSpPr/>
              <p:nvPr/>
            </p:nvSpPr>
            <p:spPr>
              <a:xfrm rot="10800000">
                <a:off x="970948" y="4226355"/>
                <a:ext cx="1759808" cy="1100731"/>
              </a:xfrm>
              <a:custGeom>
                <a:avLst/>
                <a:gdLst>
                  <a:gd name="connsiteX0" fmla="*/ 114300 w 899160"/>
                  <a:gd name="connsiteY0" fmla="*/ 967740 h 967740"/>
                  <a:gd name="connsiteX1" fmla="*/ 822960 w 899160"/>
                  <a:gd name="connsiteY1" fmla="*/ 967740 h 967740"/>
                  <a:gd name="connsiteX2" fmla="*/ 899160 w 899160"/>
                  <a:gd name="connsiteY2" fmla="*/ 304800 h 967740"/>
                  <a:gd name="connsiteX3" fmla="*/ 487680 w 899160"/>
                  <a:gd name="connsiteY3" fmla="*/ 0 h 967740"/>
                  <a:gd name="connsiteX4" fmla="*/ 0 w 899160"/>
                  <a:gd name="connsiteY4" fmla="*/ 266700 h 967740"/>
                  <a:gd name="connsiteX5" fmla="*/ 114300 w 899160"/>
                  <a:gd name="connsiteY5" fmla="*/ 967740 h 967740"/>
                  <a:gd name="connsiteX0" fmla="*/ 105054 w 889914"/>
                  <a:gd name="connsiteY0" fmla="*/ 967740 h 967740"/>
                  <a:gd name="connsiteX1" fmla="*/ 813714 w 889914"/>
                  <a:gd name="connsiteY1" fmla="*/ 967740 h 967740"/>
                  <a:gd name="connsiteX2" fmla="*/ 889914 w 889914"/>
                  <a:gd name="connsiteY2" fmla="*/ 304800 h 967740"/>
                  <a:gd name="connsiteX3" fmla="*/ 478434 w 889914"/>
                  <a:gd name="connsiteY3" fmla="*/ 0 h 967740"/>
                  <a:gd name="connsiteX4" fmla="*/ 0 w 889914"/>
                  <a:gd name="connsiteY4" fmla="*/ 300602 h 967740"/>
                  <a:gd name="connsiteX5" fmla="*/ 105054 w 889914"/>
                  <a:gd name="connsiteY5" fmla="*/ 967740 h 967740"/>
                  <a:gd name="connsiteX0" fmla="*/ 105054 w 902242"/>
                  <a:gd name="connsiteY0" fmla="*/ 967740 h 967740"/>
                  <a:gd name="connsiteX1" fmla="*/ 813714 w 902242"/>
                  <a:gd name="connsiteY1" fmla="*/ 967740 h 967740"/>
                  <a:gd name="connsiteX2" fmla="*/ 902242 w 902242"/>
                  <a:gd name="connsiteY2" fmla="*/ 341784 h 967740"/>
                  <a:gd name="connsiteX3" fmla="*/ 478434 w 902242"/>
                  <a:gd name="connsiteY3" fmla="*/ 0 h 967740"/>
                  <a:gd name="connsiteX4" fmla="*/ 0 w 902242"/>
                  <a:gd name="connsiteY4" fmla="*/ 300602 h 967740"/>
                  <a:gd name="connsiteX5" fmla="*/ 105054 w 902242"/>
                  <a:gd name="connsiteY5" fmla="*/ 967740 h 967740"/>
                  <a:gd name="connsiteX0" fmla="*/ 135874 w 933062"/>
                  <a:gd name="connsiteY0" fmla="*/ 967740 h 967740"/>
                  <a:gd name="connsiteX1" fmla="*/ 844534 w 933062"/>
                  <a:gd name="connsiteY1" fmla="*/ 967740 h 967740"/>
                  <a:gd name="connsiteX2" fmla="*/ 933062 w 933062"/>
                  <a:gd name="connsiteY2" fmla="*/ 341784 h 967740"/>
                  <a:gd name="connsiteX3" fmla="*/ 509254 w 933062"/>
                  <a:gd name="connsiteY3" fmla="*/ 0 h 967740"/>
                  <a:gd name="connsiteX4" fmla="*/ 0 w 933062"/>
                  <a:gd name="connsiteY4" fmla="*/ 346832 h 967740"/>
                  <a:gd name="connsiteX5" fmla="*/ 135874 w 933062"/>
                  <a:gd name="connsiteY5" fmla="*/ 967740 h 967740"/>
                  <a:gd name="connsiteX0" fmla="*/ 135874 w 933062"/>
                  <a:gd name="connsiteY0" fmla="*/ 973904 h 973904"/>
                  <a:gd name="connsiteX1" fmla="*/ 844534 w 933062"/>
                  <a:gd name="connsiteY1" fmla="*/ 973904 h 973904"/>
                  <a:gd name="connsiteX2" fmla="*/ 933062 w 933062"/>
                  <a:gd name="connsiteY2" fmla="*/ 347948 h 973904"/>
                  <a:gd name="connsiteX3" fmla="*/ 478434 w 933062"/>
                  <a:gd name="connsiteY3" fmla="*/ 0 h 973904"/>
                  <a:gd name="connsiteX4" fmla="*/ 0 w 933062"/>
                  <a:gd name="connsiteY4" fmla="*/ 352996 h 973904"/>
                  <a:gd name="connsiteX5" fmla="*/ 135874 w 933062"/>
                  <a:gd name="connsiteY5" fmla="*/ 973904 h 973904"/>
                  <a:gd name="connsiteX0" fmla="*/ 117382 w 914570"/>
                  <a:gd name="connsiteY0" fmla="*/ 973904 h 973904"/>
                  <a:gd name="connsiteX1" fmla="*/ 826042 w 914570"/>
                  <a:gd name="connsiteY1" fmla="*/ 973904 h 973904"/>
                  <a:gd name="connsiteX2" fmla="*/ 914570 w 914570"/>
                  <a:gd name="connsiteY2" fmla="*/ 347948 h 973904"/>
                  <a:gd name="connsiteX3" fmla="*/ 459942 w 914570"/>
                  <a:gd name="connsiteY3" fmla="*/ 0 h 973904"/>
                  <a:gd name="connsiteX4" fmla="*/ 0 w 914570"/>
                  <a:gd name="connsiteY4" fmla="*/ 346832 h 973904"/>
                  <a:gd name="connsiteX5" fmla="*/ 117382 w 914570"/>
                  <a:gd name="connsiteY5" fmla="*/ 973904 h 973904"/>
                  <a:gd name="connsiteX0" fmla="*/ 117382 w 914570"/>
                  <a:gd name="connsiteY0" fmla="*/ 973904 h 973904"/>
                  <a:gd name="connsiteX1" fmla="*/ 826042 w 914570"/>
                  <a:gd name="connsiteY1" fmla="*/ 973904 h 973904"/>
                  <a:gd name="connsiteX2" fmla="*/ 914570 w 914570"/>
                  <a:gd name="connsiteY2" fmla="*/ 347948 h 973904"/>
                  <a:gd name="connsiteX3" fmla="*/ 459942 w 914570"/>
                  <a:gd name="connsiteY3" fmla="*/ 0 h 973904"/>
                  <a:gd name="connsiteX4" fmla="*/ 0 w 914570"/>
                  <a:gd name="connsiteY4" fmla="*/ 346832 h 973904"/>
                  <a:gd name="connsiteX5" fmla="*/ 117382 w 914570"/>
                  <a:gd name="connsiteY5" fmla="*/ 973904 h 973904"/>
                  <a:gd name="connsiteX0" fmla="*/ 117382 w 914570"/>
                  <a:gd name="connsiteY0" fmla="*/ 973904 h 973904"/>
                  <a:gd name="connsiteX1" fmla="*/ 826042 w 914570"/>
                  <a:gd name="connsiteY1" fmla="*/ 973904 h 973904"/>
                  <a:gd name="connsiteX2" fmla="*/ 914570 w 914570"/>
                  <a:gd name="connsiteY2" fmla="*/ 347948 h 973904"/>
                  <a:gd name="connsiteX3" fmla="*/ 459942 w 914570"/>
                  <a:gd name="connsiteY3" fmla="*/ 0 h 973904"/>
                  <a:gd name="connsiteX4" fmla="*/ 0 w 914570"/>
                  <a:gd name="connsiteY4" fmla="*/ 346832 h 973904"/>
                  <a:gd name="connsiteX5" fmla="*/ 117382 w 914570"/>
                  <a:gd name="connsiteY5" fmla="*/ 973904 h 973904"/>
                  <a:gd name="connsiteX0" fmla="*/ 117382 w 914570"/>
                  <a:gd name="connsiteY0" fmla="*/ 973904 h 973904"/>
                  <a:gd name="connsiteX1" fmla="*/ 826042 w 914570"/>
                  <a:gd name="connsiteY1" fmla="*/ 973904 h 973904"/>
                  <a:gd name="connsiteX2" fmla="*/ 914570 w 914570"/>
                  <a:gd name="connsiteY2" fmla="*/ 347948 h 973904"/>
                  <a:gd name="connsiteX3" fmla="*/ 459942 w 914570"/>
                  <a:gd name="connsiteY3" fmla="*/ 0 h 973904"/>
                  <a:gd name="connsiteX4" fmla="*/ 0 w 914570"/>
                  <a:gd name="connsiteY4" fmla="*/ 346832 h 973904"/>
                  <a:gd name="connsiteX5" fmla="*/ 117382 w 914570"/>
                  <a:gd name="connsiteY5" fmla="*/ 973904 h 973904"/>
                  <a:gd name="connsiteX0" fmla="*/ 117382 w 914570"/>
                  <a:gd name="connsiteY0" fmla="*/ 973904 h 973904"/>
                  <a:gd name="connsiteX1" fmla="*/ 826042 w 914570"/>
                  <a:gd name="connsiteY1" fmla="*/ 973904 h 973904"/>
                  <a:gd name="connsiteX2" fmla="*/ 914570 w 914570"/>
                  <a:gd name="connsiteY2" fmla="*/ 347948 h 973904"/>
                  <a:gd name="connsiteX3" fmla="*/ 459942 w 914570"/>
                  <a:gd name="connsiteY3" fmla="*/ 0 h 973904"/>
                  <a:gd name="connsiteX4" fmla="*/ 0 w 914570"/>
                  <a:gd name="connsiteY4" fmla="*/ 346832 h 973904"/>
                  <a:gd name="connsiteX5" fmla="*/ 117382 w 914570"/>
                  <a:gd name="connsiteY5" fmla="*/ 973904 h 973904"/>
                  <a:gd name="connsiteX0" fmla="*/ 117382 w 914570"/>
                  <a:gd name="connsiteY0" fmla="*/ 973904 h 973904"/>
                  <a:gd name="connsiteX1" fmla="*/ 826042 w 914570"/>
                  <a:gd name="connsiteY1" fmla="*/ 973904 h 973904"/>
                  <a:gd name="connsiteX2" fmla="*/ 914570 w 914570"/>
                  <a:gd name="connsiteY2" fmla="*/ 347948 h 973904"/>
                  <a:gd name="connsiteX3" fmla="*/ 459942 w 914570"/>
                  <a:gd name="connsiteY3" fmla="*/ 0 h 973904"/>
                  <a:gd name="connsiteX4" fmla="*/ 0 w 914570"/>
                  <a:gd name="connsiteY4" fmla="*/ 346832 h 973904"/>
                  <a:gd name="connsiteX5" fmla="*/ 117382 w 914570"/>
                  <a:gd name="connsiteY5" fmla="*/ 973904 h 973904"/>
                  <a:gd name="connsiteX0" fmla="*/ 117382 w 914570"/>
                  <a:gd name="connsiteY0" fmla="*/ 973904 h 973904"/>
                  <a:gd name="connsiteX1" fmla="*/ 826042 w 914570"/>
                  <a:gd name="connsiteY1" fmla="*/ 973904 h 973904"/>
                  <a:gd name="connsiteX2" fmla="*/ 914570 w 914570"/>
                  <a:gd name="connsiteY2" fmla="*/ 347948 h 973904"/>
                  <a:gd name="connsiteX3" fmla="*/ 459942 w 914570"/>
                  <a:gd name="connsiteY3" fmla="*/ 0 h 973904"/>
                  <a:gd name="connsiteX4" fmla="*/ 0 w 914570"/>
                  <a:gd name="connsiteY4" fmla="*/ 346832 h 973904"/>
                  <a:gd name="connsiteX5" fmla="*/ 117382 w 914570"/>
                  <a:gd name="connsiteY5" fmla="*/ 973904 h 973904"/>
                  <a:gd name="connsiteX0" fmla="*/ 117382 w 914570"/>
                  <a:gd name="connsiteY0" fmla="*/ 973904 h 973904"/>
                  <a:gd name="connsiteX1" fmla="*/ 826042 w 914570"/>
                  <a:gd name="connsiteY1" fmla="*/ 973904 h 973904"/>
                  <a:gd name="connsiteX2" fmla="*/ 914570 w 914570"/>
                  <a:gd name="connsiteY2" fmla="*/ 347948 h 973904"/>
                  <a:gd name="connsiteX3" fmla="*/ 459942 w 914570"/>
                  <a:gd name="connsiteY3" fmla="*/ 0 h 973904"/>
                  <a:gd name="connsiteX4" fmla="*/ 0 w 914570"/>
                  <a:gd name="connsiteY4" fmla="*/ 346832 h 973904"/>
                  <a:gd name="connsiteX5" fmla="*/ 117382 w 914570"/>
                  <a:gd name="connsiteY5" fmla="*/ 973904 h 973904"/>
                  <a:gd name="connsiteX0" fmla="*/ 117382 w 914570"/>
                  <a:gd name="connsiteY0" fmla="*/ 973904 h 973904"/>
                  <a:gd name="connsiteX1" fmla="*/ 826042 w 914570"/>
                  <a:gd name="connsiteY1" fmla="*/ 973904 h 973904"/>
                  <a:gd name="connsiteX2" fmla="*/ 914570 w 914570"/>
                  <a:gd name="connsiteY2" fmla="*/ 347948 h 973904"/>
                  <a:gd name="connsiteX3" fmla="*/ 459942 w 914570"/>
                  <a:gd name="connsiteY3" fmla="*/ 0 h 973904"/>
                  <a:gd name="connsiteX4" fmla="*/ 0 w 914570"/>
                  <a:gd name="connsiteY4" fmla="*/ 346832 h 973904"/>
                  <a:gd name="connsiteX5" fmla="*/ 117382 w 914570"/>
                  <a:gd name="connsiteY5" fmla="*/ 973904 h 973904"/>
                  <a:gd name="connsiteX0" fmla="*/ 117382 w 914570"/>
                  <a:gd name="connsiteY0" fmla="*/ 973904 h 973904"/>
                  <a:gd name="connsiteX1" fmla="*/ 826042 w 914570"/>
                  <a:gd name="connsiteY1" fmla="*/ 973904 h 973904"/>
                  <a:gd name="connsiteX2" fmla="*/ 914570 w 914570"/>
                  <a:gd name="connsiteY2" fmla="*/ 347948 h 973904"/>
                  <a:gd name="connsiteX3" fmla="*/ 459942 w 914570"/>
                  <a:gd name="connsiteY3" fmla="*/ 0 h 973904"/>
                  <a:gd name="connsiteX4" fmla="*/ 0 w 914570"/>
                  <a:gd name="connsiteY4" fmla="*/ 346832 h 973904"/>
                  <a:gd name="connsiteX5" fmla="*/ 117382 w 914570"/>
                  <a:gd name="connsiteY5" fmla="*/ 973904 h 973904"/>
                  <a:gd name="connsiteX0" fmla="*/ 117382 w 914787"/>
                  <a:gd name="connsiteY0" fmla="*/ 973904 h 973904"/>
                  <a:gd name="connsiteX1" fmla="*/ 826042 w 914787"/>
                  <a:gd name="connsiteY1" fmla="*/ 973904 h 973904"/>
                  <a:gd name="connsiteX2" fmla="*/ 914570 w 914787"/>
                  <a:gd name="connsiteY2" fmla="*/ 347948 h 973904"/>
                  <a:gd name="connsiteX3" fmla="*/ 459942 w 914787"/>
                  <a:gd name="connsiteY3" fmla="*/ 0 h 973904"/>
                  <a:gd name="connsiteX4" fmla="*/ 0 w 914787"/>
                  <a:gd name="connsiteY4" fmla="*/ 346832 h 973904"/>
                  <a:gd name="connsiteX5" fmla="*/ 117382 w 914787"/>
                  <a:gd name="connsiteY5" fmla="*/ 973904 h 973904"/>
                  <a:gd name="connsiteX0" fmla="*/ 105054 w 914787"/>
                  <a:gd name="connsiteY0" fmla="*/ 973904 h 973904"/>
                  <a:gd name="connsiteX1" fmla="*/ 826042 w 914787"/>
                  <a:gd name="connsiteY1" fmla="*/ 973904 h 973904"/>
                  <a:gd name="connsiteX2" fmla="*/ 914570 w 914787"/>
                  <a:gd name="connsiteY2" fmla="*/ 347948 h 973904"/>
                  <a:gd name="connsiteX3" fmla="*/ 459942 w 914787"/>
                  <a:gd name="connsiteY3" fmla="*/ 0 h 973904"/>
                  <a:gd name="connsiteX4" fmla="*/ 0 w 914787"/>
                  <a:gd name="connsiteY4" fmla="*/ 346832 h 973904"/>
                  <a:gd name="connsiteX5" fmla="*/ 105054 w 914787"/>
                  <a:gd name="connsiteY5" fmla="*/ 973904 h 973904"/>
                  <a:gd name="connsiteX0" fmla="*/ 105054 w 914787"/>
                  <a:gd name="connsiteY0" fmla="*/ 973904 h 973904"/>
                  <a:gd name="connsiteX1" fmla="*/ 826042 w 914787"/>
                  <a:gd name="connsiteY1" fmla="*/ 973904 h 973904"/>
                  <a:gd name="connsiteX2" fmla="*/ 914570 w 914787"/>
                  <a:gd name="connsiteY2" fmla="*/ 347948 h 973904"/>
                  <a:gd name="connsiteX3" fmla="*/ 459942 w 914787"/>
                  <a:gd name="connsiteY3" fmla="*/ 0 h 973904"/>
                  <a:gd name="connsiteX4" fmla="*/ 0 w 914787"/>
                  <a:gd name="connsiteY4" fmla="*/ 346832 h 973904"/>
                  <a:gd name="connsiteX5" fmla="*/ 105054 w 914787"/>
                  <a:gd name="connsiteY5" fmla="*/ 973904 h 973904"/>
                  <a:gd name="connsiteX0" fmla="*/ 105054 w 914760"/>
                  <a:gd name="connsiteY0" fmla="*/ 973904 h 973904"/>
                  <a:gd name="connsiteX1" fmla="*/ 816796 w 914760"/>
                  <a:gd name="connsiteY1" fmla="*/ 973904 h 973904"/>
                  <a:gd name="connsiteX2" fmla="*/ 914570 w 914760"/>
                  <a:gd name="connsiteY2" fmla="*/ 347948 h 973904"/>
                  <a:gd name="connsiteX3" fmla="*/ 459942 w 914760"/>
                  <a:gd name="connsiteY3" fmla="*/ 0 h 973904"/>
                  <a:gd name="connsiteX4" fmla="*/ 0 w 914760"/>
                  <a:gd name="connsiteY4" fmla="*/ 346832 h 973904"/>
                  <a:gd name="connsiteX5" fmla="*/ 105054 w 914760"/>
                  <a:gd name="connsiteY5" fmla="*/ 973904 h 973904"/>
                  <a:gd name="connsiteX0" fmla="*/ 105054 w 914760"/>
                  <a:gd name="connsiteY0" fmla="*/ 973904 h 973904"/>
                  <a:gd name="connsiteX1" fmla="*/ 816796 w 914760"/>
                  <a:gd name="connsiteY1" fmla="*/ 973904 h 973904"/>
                  <a:gd name="connsiteX2" fmla="*/ 914570 w 914760"/>
                  <a:gd name="connsiteY2" fmla="*/ 347948 h 973904"/>
                  <a:gd name="connsiteX3" fmla="*/ 453778 w 914760"/>
                  <a:gd name="connsiteY3" fmla="*/ 0 h 973904"/>
                  <a:gd name="connsiteX4" fmla="*/ 0 w 914760"/>
                  <a:gd name="connsiteY4" fmla="*/ 346832 h 973904"/>
                  <a:gd name="connsiteX5" fmla="*/ 105054 w 914760"/>
                  <a:gd name="connsiteY5" fmla="*/ 973904 h 973904"/>
                  <a:gd name="connsiteX0" fmla="*/ 105054 w 828470"/>
                  <a:gd name="connsiteY0" fmla="*/ 973904 h 973904"/>
                  <a:gd name="connsiteX1" fmla="*/ 816796 w 828470"/>
                  <a:gd name="connsiteY1" fmla="*/ 973904 h 973904"/>
                  <a:gd name="connsiteX2" fmla="*/ 806701 w 828470"/>
                  <a:gd name="connsiteY2" fmla="*/ 314227 h 973904"/>
                  <a:gd name="connsiteX3" fmla="*/ 453778 w 828470"/>
                  <a:gd name="connsiteY3" fmla="*/ 0 h 973904"/>
                  <a:gd name="connsiteX4" fmla="*/ 0 w 828470"/>
                  <a:gd name="connsiteY4" fmla="*/ 346832 h 973904"/>
                  <a:gd name="connsiteX5" fmla="*/ 105054 w 828470"/>
                  <a:gd name="connsiteY5" fmla="*/ 973904 h 973904"/>
                  <a:gd name="connsiteX0" fmla="*/ 105054 w 824509"/>
                  <a:gd name="connsiteY0" fmla="*/ 973904 h 973904"/>
                  <a:gd name="connsiteX1" fmla="*/ 816796 w 824509"/>
                  <a:gd name="connsiteY1" fmla="*/ 973904 h 973904"/>
                  <a:gd name="connsiteX2" fmla="*/ 453778 w 824509"/>
                  <a:gd name="connsiteY2" fmla="*/ 0 h 973904"/>
                  <a:gd name="connsiteX3" fmla="*/ 0 w 824509"/>
                  <a:gd name="connsiteY3" fmla="*/ 346832 h 973904"/>
                  <a:gd name="connsiteX4" fmla="*/ 105054 w 824509"/>
                  <a:gd name="connsiteY4" fmla="*/ 973904 h 973904"/>
                  <a:gd name="connsiteX0" fmla="*/ 8192 w 727647"/>
                  <a:gd name="connsiteY0" fmla="*/ 973904 h 973904"/>
                  <a:gd name="connsiteX1" fmla="*/ 719934 w 727647"/>
                  <a:gd name="connsiteY1" fmla="*/ 973904 h 973904"/>
                  <a:gd name="connsiteX2" fmla="*/ 356916 w 727647"/>
                  <a:gd name="connsiteY2" fmla="*/ 0 h 973904"/>
                  <a:gd name="connsiteX3" fmla="*/ 8192 w 727647"/>
                  <a:gd name="connsiteY3" fmla="*/ 973904 h 973904"/>
                  <a:gd name="connsiteX0" fmla="*/ 13 w 719468"/>
                  <a:gd name="connsiteY0" fmla="*/ 973904 h 973904"/>
                  <a:gd name="connsiteX1" fmla="*/ 711755 w 719468"/>
                  <a:gd name="connsiteY1" fmla="*/ 973904 h 973904"/>
                  <a:gd name="connsiteX2" fmla="*/ 348737 w 719468"/>
                  <a:gd name="connsiteY2" fmla="*/ 0 h 973904"/>
                  <a:gd name="connsiteX3" fmla="*/ 13 w 719468"/>
                  <a:gd name="connsiteY3" fmla="*/ 973904 h 973904"/>
                  <a:gd name="connsiteX0" fmla="*/ 13 w 711755"/>
                  <a:gd name="connsiteY0" fmla="*/ 973904 h 973904"/>
                  <a:gd name="connsiteX1" fmla="*/ 711755 w 711755"/>
                  <a:gd name="connsiteY1" fmla="*/ 973904 h 973904"/>
                  <a:gd name="connsiteX2" fmla="*/ 348737 w 711755"/>
                  <a:gd name="connsiteY2" fmla="*/ 0 h 973904"/>
                  <a:gd name="connsiteX3" fmla="*/ 13 w 711755"/>
                  <a:gd name="connsiteY3" fmla="*/ 973904 h 973904"/>
                  <a:gd name="connsiteX0" fmla="*/ 13 w 711755"/>
                  <a:gd name="connsiteY0" fmla="*/ 974225 h 974225"/>
                  <a:gd name="connsiteX1" fmla="*/ 711755 w 711755"/>
                  <a:gd name="connsiteY1" fmla="*/ 974225 h 974225"/>
                  <a:gd name="connsiteX2" fmla="*/ 348737 w 711755"/>
                  <a:gd name="connsiteY2" fmla="*/ 321 h 974225"/>
                  <a:gd name="connsiteX3" fmla="*/ 13 w 711755"/>
                  <a:gd name="connsiteY3" fmla="*/ 974225 h 974225"/>
                  <a:gd name="connsiteX0" fmla="*/ 27 w 711769"/>
                  <a:gd name="connsiteY0" fmla="*/ 974225 h 974225"/>
                  <a:gd name="connsiteX1" fmla="*/ 711769 w 711769"/>
                  <a:gd name="connsiteY1" fmla="*/ 974225 h 974225"/>
                  <a:gd name="connsiteX2" fmla="*/ 348751 w 711769"/>
                  <a:gd name="connsiteY2" fmla="*/ 321 h 974225"/>
                  <a:gd name="connsiteX3" fmla="*/ 27 w 711769"/>
                  <a:gd name="connsiteY3" fmla="*/ 974225 h 974225"/>
                </a:gdLst>
                <a:ahLst/>
                <a:cxnLst>
                  <a:cxn ang="0">
                    <a:pos x="connsiteX0" y="connsiteY0"/>
                  </a:cxn>
                  <a:cxn ang="0">
                    <a:pos x="connsiteX1" y="connsiteY1"/>
                  </a:cxn>
                  <a:cxn ang="0">
                    <a:pos x="connsiteX2" y="connsiteY2"/>
                  </a:cxn>
                  <a:cxn ang="0">
                    <a:pos x="connsiteX3" y="connsiteY3"/>
                  </a:cxn>
                </a:cxnLst>
                <a:rect l="l" t="t" r="r" b="b"/>
                <a:pathLst>
                  <a:path w="711769" h="974225">
                    <a:moveTo>
                      <a:pt x="27" y="974225"/>
                    </a:moveTo>
                    <a:lnTo>
                      <a:pt x="711769" y="974225"/>
                    </a:lnTo>
                    <a:cubicBezTo>
                      <a:pt x="708251" y="2599"/>
                      <a:pt x="595835" y="-3075"/>
                      <a:pt x="348751" y="321"/>
                    </a:cubicBezTo>
                    <a:cubicBezTo>
                      <a:pt x="100684" y="7066"/>
                      <a:pt x="-1919" y="2599"/>
                      <a:pt x="27" y="974225"/>
                    </a:cubicBezTo>
                    <a:close/>
                  </a:path>
                </a:pathLst>
              </a:custGeom>
              <a:solidFill>
                <a:schemeClr val="bg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29" name="グループ化 28">
              <a:extLst>
                <a:ext uri="{FF2B5EF4-FFF2-40B4-BE49-F238E27FC236}">
                  <a16:creationId xmlns:a16="http://schemas.microsoft.com/office/drawing/2014/main" id="{F6D92D8E-6816-4BF5-A61C-4D829417FD09}"/>
                </a:ext>
              </a:extLst>
            </p:cNvPr>
            <p:cNvGrpSpPr/>
            <p:nvPr/>
          </p:nvGrpSpPr>
          <p:grpSpPr>
            <a:xfrm rot="959344">
              <a:off x="1643035" y="4317736"/>
              <a:ext cx="359208" cy="720722"/>
              <a:chOff x="721049" y="1652032"/>
              <a:chExt cx="2261758" cy="3675054"/>
            </a:xfrm>
          </p:grpSpPr>
          <p:sp>
            <p:nvSpPr>
              <p:cNvPr id="31" name="フリーフォーム: 図形 30">
                <a:extLst>
                  <a:ext uri="{FF2B5EF4-FFF2-40B4-BE49-F238E27FC236}">
                    <a16:creationId xmlns:a16="http://schemas.microsoft.com/office/drawing/2014/main" id="{D8144995-40EA-482B-8562-4F6F0B12318E}"/>
                  </a:ext>
                </a:extLst>
              </p:cNvPr>
              <p:cNvSpPr/>
              <p:nvPr/>
            </p:nvSpPr>
            <p:spPr>
              <a:xfrm>
                <a:off x="721049" y="1652032"/>
                <a:ext cx="2261758" cy="2407920"/>
              </a:xfrm>
              <a:custGeom>
                <a:avLst/>
                <a:gdLst>
                  <a:gd name="connsiteX0" fmla="*/ 114300 w 899160"/>
                  <a:gd name="connsiteY0" fmla="*/ 967740 h 967740"/>
                  <a:gd name="connsiteX1" fmla="*/ 822960 w 899160"/>
                  <a:gd name="connsiteY1" fmla="*/ 967740 h 967740"/>
                  <a:gd name="connsiteX2" fmla="*/ 899160 w 899160"/>
                  <a:gd name="connsiteY2" fmla="*/ 304800 h 967740"/>
                  <a:gd name="connsiteX3" fmla="*/ 487680 w 899160"/>
                  <a:gd name="connsiteY3" fmla="*/ 0 h 967740"/>
                  <a:gd name="connsiteX4" fmla="*/ 0 w 899160"/>
                  <a:gd name="connsiteY4" fmla="*/ 266700 h 967740"/>
                  <a:gd name="connsiteX5" fmla="*/ 114300 w 899160"/>
                  <a:gd name="connsiteY5" fmla="*/ 967740 h 967740"/>
                  <a:gd name="connsiteX0" fmla="*/ 105054 w 889914"/>
                  <a:gd name="connsiteY0" fmla="*/ 967740 h 967740"/>
                  <a:gd name="connsiteX1" fmla="*/ 813714 w 889914"/>
                  <a:gd name="connsiteY1" fmla="*/ 967740 h 967740"/>
                  <a:gd name="connsiteX2" fmla="*/ 889914 w 889914"/>
                  <a:gd name="connsiteY2" fmla="*/ 304800 h 967740"/>
                  <a:gd name="connsiteX3" fmla="*/ 478434 w 889914"/>
                  <a:gd name="connsiteY3" fmla="*/ 0 h 967740"/>
                  <a:gd name="connsiteX4" fmla="*/ 0 w 889914"/>
                  <a:gd name="connsiteY4" fmla="*/ 300602 h 967740"/>
                  <a:gd name="connsiteX5" fmla="*/ 105054 w 889914"/>
                  <a:gd name="connsiteY5" fmla="*/ 967740 h 967740"/>
                  <a:gd name="connsiteX0" fmla="*/ 105054 w 902242"/>
                  <a:gd name="connsiteY0" fmla="*/ 967740 h 967740"/>
                  <a:gd name="connsiteX1" fmla="*/ 813714 w 902242"/>
                  <a:gd name="connsiteY1" fmla="*/ 967740 h 967740"/>
                  <a:gd name="connsiteX2" fmla="*/ 902242 w 902242"/>
                  <a:gd name="connsiteY2" fmla="*/ 341784 h 967740"/>
                  <a:gd name="connsiteX3" fmla="*/ 478434 w 902242"/>
                  <a:gd name="connsiteY3" fmla="*/ 0 h 967740"/>
                  <a:gd name="connsiteX4" fmla="*/ 0 w 902242"/>
                  <a:gd name="connsiteY4" fmla="*/ 300602 h 967740"/>
                  <a:gd name="connsiteX5" fmla="*/ 105054 w 902242"/>
                  <a:gd name="connsiteY5" fmla="*/ 967740 h 967740"/>
                  <a:gd name="connsiteX0" fmla="*/ 135874 w 933062"/>
                  <a:gd name="connsiteY0" fmla="*/ 967740 h 967740"/>
                  <a:gd name="connsiteX1" fmla="*/ 844534 w 933062"/>
                  <a:gd name="connsiteY1" fmla="*/ 967740 h 967740"/>
                  <a:gd name="connsiteX2" fmla="*/ 933062 w 933062"/>
                  <a:gd name="connsiteY2" fmla="*/ 341784 h 967740"/>
                  <a:gd name="connsiteX3" fmla="*/ 509254 w 933062"/>
                  <a:gd name="connsiteY3" fmla="*/ 0 h 967740"/>
                  <a:gd name="connsiteX4" fmla="*/ 0 w 933062"/>
                  <a:gd name="connsiteY4" fmla="*/ 346832 h 967740"/>
                  <a:gd name="connsiteX5" fmla="*/ 135874 w 933062"/>
                  <a:gd name="connsiteY5" fmla="*/ 967740 h 967740"/>
                  <a:gd name="connsiteX0" fmla="*/ 135874 w 933062"/>
                  <a:gd name="connsiteY0" fmla="*/ 973904 h 973904"/>
                  <a:gd name="connsiteX1" fmla="*/ 844534 w 933062"/>
                  <a:gd name="connsiteY1" fmla="*/ 973904 h 973904"/>
                  <a:gd name="connsiteX2" fmla="*/ 933062 w 933062"/>
                  <a:gd name="connsiteY2" fmla="*/ 347948 h 973904"/>
                  <a:gd name="connsiteX3" fmla="*/ 478434 w 933062"/>
                  <a:gd name="connsiteY3" fmla="*/ 0 h 973904"/>
                  <a:gd name="connsiteX4" fmla="*/ 0 w 933062"/>
                  <a:gd name="connsiteY4" fmla="*/ 352996 h 973904"/>
                  <a:gd name="connsiteX5" fmla="*/ 135874 w 933062"/>
                  <a:gd name="connsiteY5" fmla="*/ 973904 h 973904"/>
                  <a:gd name="connsiteX0" fmla="*/ 117382 w 914570"/>
                  <a:gd name="connsiteY0" fmla="*/ 973904 h 973904"/>
                  <a:gd name="connsiteX1" fmla="*/ 826042 w 914570"/>
                  <a:gd name="connsiteY1" fmla="*/ 973904 h 973904"/>
                  <a:gd name="connsiteX2" fmla="*/ 914570 w 914570"/>
                  <a:gd name="connsiteY2" fmla="*/ 347948 h 973904"/>
                  <a:gd name="connsiteX3" fmla="*/ 459942 w 914570"/>
                  <a:gd name="connsiteY3" fmla="*/ 0 h 973904"/>
                  <a:gd name="connsiteX4" fmla="*/ 0 w 914570"/>
                  <a:gd name="connsiteY4" fmla="*/ 346832 h 973904"/>
                  <a:gd name="connsiteX5" fmla="*/ 117382 w 914570"/>
                  <a:gd name="connsiteY5" fmla="*/ 973904 h 973904"/>
                  <a:gd name="connsiteX0" fmla="*/ 117382 w 914570"/>
                  <a:gd name="connsiteY0" fmla="*/ 973904 h 973904"/>
                  <a:gd name="connsiteX1" fmla="*/ 826042 w 914570"/>
                  <a:gd name="connsiteY1" fmla="*/ 973904 h 973904"/>
                  <a:gd name="connsiteX2" fmla="*/ 914570 w 914570"/>
                  <a:gd name="connsiteY2" fmla="*/ 347948 h 973904"/>
                  <a:gd name="connsiteX3" fmla="*/ 459942 w 914570"/>
                  <a:gd name="connsiteY3" fmla="*/ 0 h 973904"/>
                  <a:gd name="connsiteX4" fmla="*/ 0 w 914570"/>
                  <a:gd name="connsiteY4" fmla="*/ 346832 h 973904"/>
                  <a:gd name="connsiteX5" fmla="*/ 117382 w 914570"/>
                  <a:gd name="connsiteY5" fmla="*/ 973904 h 973904"/>
                  <a:gd name="connsiteX0" fmla="*/ 117382 w 914570"/>
                  <a:gd name="connsiteY0" fmla="*/ 973904 h 973904"/>
                  <a:gd name="connsiteX1" fmla="*/ 826042 w 914570"/>
                  <a:gd name="connsiteY1" fmla="*/ 973904 h 973904"/>
                  <a:gd name="connsiteX2" fmla="*/ 914570 w 914570"/>
                  <a:gd name="connsiteY2" fmla="*/ 347948 h 973904"/>
                  <a:gd name="connsiteX3" fmla="*/ 459942 w 914570"/>
                  <a:gd name="connsiteY3" fmla="*/ 0 h 973904"/>
                  <a:gd name="connsiteX4" fmla="*/ 0 w 914570"/>
                  <a:gd name="connsiteY4" fmla="*/ 346832 h 973904"/>
                  <a:gd name="connsiteX5" fmla="*/ 117382 w 914570"/>
                  <a:gd name="connsiteY5" fmla="*/ 973904 h 973904"/>
                  <a:gd name="connsiteX0" fmla="*/ 117382 w 914570"/>
                  <a:gd name="connsiteY0" fmla="*/ 973904 h 973904"/>
                  <a:gd name="connsiteX1" fmla="*/ 826042 w 914570"/>
                  <a:gd name="connsiteY1" fmla="*/ 973904 h 973904"/>
                  <a:gd name="connsiteX2" fmla="*/ 914570 w 914570"/>
                  <a:gd name="connsiteY2" fmla="*/ 347948 h 973904"/>
                  <a:gd name="connsiteX3" fmla="*/ 459942 w 914570"/>
                  <a:gd name="connsiteY3" fmla="*/ 0 h 973904"/>
                  <a:gd name="connsiteX4" fmla="*/ 0 w 914570"/>
                  <a:gd name="connsiteY4" fmla="*/ 346832 h 973904"/>
                  <a:gd name="connsiteX5" fmla="*/ 117382 w 914570"/>
                  <a:gd name="connsiteY5" fmla="*/ 973904 h 973904"/>
                  <a:gd name="connsiteX0" fmla="*/ 117382 w 914570"/>
                  <a:gd name="connsiteY0" fmla="*/ 973904 h 973904"/>
                  <a:gd name="connsiteX1" fmla="*/ 826042 w 914570"/>
                  <a:gd name="connsiteY1" fmla="*/ 973904 h 973904"/>
                  <a:gd name="connsiteX2" fmla="*/ 914570 w 914570"/>
                  <a:gd name="connsiteY2" fmla="*/ 347948 h 973904"/>
                  <a:gd name="connsiteX3" fmla="*/ 459942 w 914570"/>
                  <a:gd name="connsiteY3" fmla="*/ 0 h 973904"/>
                  <a:gd name="connsiteX4" fmla="*/ 0 w 914570"/>
                  <a:gd name="connsiteY4" fmla="*/ 346832 h 973904"/>
                  <a:gd name="connsiteX5" fmla="*/ 117382 w 914570"/>
                  <a:gd name="connsiteY5" fmla="*/ 973904 h 973904"/>
                  <a:gd name="connsiteX0" fmla="*/ 117382 w 914570"/>
                  <a:gd name="connsiteY0" fmla="*/ 973904 h 973904"/>
                  <a:gd name="connsiteX1" fmla="*/ 826042 w 914570"/>
                  <a:gd name="connsiteY1" fmla="*/ 973904 h 973904"/>
                  <a:gd name="connsiteX2" fmla="*/ 914570 w 914570"/>
                  <a:gd name="connsiteY2" fmla="*/ 347948 h 973904"/>
                  <a:gd name="connsiteX3" fmla="*/ 459942 w 914570"/>
                  <a:gd name="connsiteY3" fmla="*/ 0 h 973904"/>
                  <a:gd name="connsiteX4" fmla="*/ 0 w 914570"/>
                  <a:gd name="connsiteY4" fmla="*/ 346832 h 973904"/>
                  <a:gd name="connsiteX5" fmla="*/ 117382 w 914570"/>
                  <a:gd name="connsiteY5" fmla="*/ 973904 h 973904"/>
                  <a:gd name="connsiteX0" fmla="*/ 117382 w 914570"/>
                  <a:gd name="connsiteY0" fmla="*/ 973904 h 973904"/>
                  <a:gd name="connsiteX1" fmla="*/ 826042 w 914570"/>
                  <a:gd name="connsiteY1" fmla="*/ 973904 h 973904"/>
                  <a:gd name="connsiteX2" fmla="*/ 914570 w 914570"/>
                  <a:gd name="connsiteY2" fmla="*/ 347948 h 973904"/>
                  <a:gd name="connsiteX3" fmla="*/ 459942 w 914570"/>
                  <a:gd name="connsiteY3" fmla="*/ 0 h 973904"/>
                  <a:gd name="connsiteX4" fmla="*/ 0 w 914570"/>
                  <a:gd name="connsiteY4" fmla="*/ 346832 h 973904"/>
                  <a:gd name="connsiteX5" fmla="*/ 117382 w 914570"/>
                  <a:gd name="connsiteY5" fmla="*/ 973904 h 973904"/>
                  <a:gd name="connsiteX0" fmla="*/ 117382 w 914570"/>
                  <a:gd name="connsiteY0" fmla="*/ 973904 h 973904"/>
                  <a:gd name="connsiteX1" fmla="*/ 826042 w 914570"/>
                  <a:gd name="connsiteY1" fmla="*/ 973904 h 973904"/>
                  <a:gd name="connsiteX2" fmla="*/ 914570 w 914570"/>
                  <a:gd name="connsiteY2" fmla="*/ 347948 h 973904"/>
                  <a:gd name="connsiteX3" fmla="*/ 459942 w 914570"/>
                  <a:gd name="connsiteY3" fmla="*/ 0 h 973904"/>
                  <a:gd name="connsiteX4" fmla="*/ 0 w 914570"/>
                  <a:gd name="connsiteY4" fmla="*/ 346832 h 973904"/>
                  <a:gd name="connsiteX5" fmla="*/ 117382 w 914570"/>
                  <a:gd name="connsiteY5" fmla="*/ 973904 h 973904"/>
                  <a:gd name="connsiteX0" fmla="*/ 117382 w 914570"/>
                  <a:gd name="connsiteY0" fmla="*/ 973904 h 973904"/>
                  <a:gd name="connsiteX1" fmla="*/ 826042 w 914570"/>
                  <a:gd name="connsiteY1" fmla="*/ 973904 h 973904"/>
                  <a:gd name="connsiteX2" fmla="*/ 914570 w 914570"/>
                  <a:gd name="connsiteY2" fmla="*/ 347948 h 973904"/>
                  <a:gd name="connsiteX3" fmla="*/ 459942 w 914570"/>
                  <a:gd name="connsiteY3" fmla="*/ 0 h 973904"/>
                  <a:gd name="connsiteX4" fmla="*/ 0 w 914570"/>
                  <a:gd name="connsiteY4" fmla="*/ 346832 h 973904"/>
                  <a:gd name="connsiteX5" fmla="*/ 117382 w 914570"/>
                  <a:gd name="connsiteY5" fmla="*/ 973904 h 973904"/>
                  <a:gd name="connsiteX0" fmla="*/ 117382 w 914570"/>
                  <a:gd name="connsiteY0" fmla="*/ 973904 h 973904"/>
                  <a:gd name="connsiteX1" fmla="*/ 826042 w 914570"/>
                  <a:gd name="connsiteY1" fmla="*/ 973904 h 973904"/>
                  <a:gd name="connsiteX2" fmla="*/ 914570 w 914570"/>
                  <a:gd name="connsiteY2" fmla="*/ 347948 h 973904"/>
                  <a:gd name="connsiteX3" fmla="*/ 459942 w 914570"/>
                  <a:gd name="connsiteY3" fmla="*/ 0 h 973904"/>
                  <a:gd name="connsiteX4" fmla="*/ 0 w 914570"/>
                  <a:gd name="connsiteY4" fmla="*/ 346832 h 973904"/>
                  <a:gd name="connsiteX5" fmla="*/ 117382 w 914570"/>
                  <a:gd name="connsiteY5" fmla="*/ 973904 h 973904"/>
                  <a:gd name="connsiteX0" fmla="*/ 117382 w 914787"/>
                  <a:gd name="connsiteY0" fmla="*/ 973904 h 973904"/>
                  <a:gd name="connsiteX1" fmla="*/ 826042 w 914787"/>
                  <a:gd name="connsiteY1" fmla="*/ 973904 h 973904"/>
                  <a:gd name="connsiteX2" fmla="*/ 914570 w 914787"/>
                  <a:gd name="connsiteY2" fmla="*/ 347948 h 973904"/>
                  <a:gd name="connsiteX3" fmla="*/ 459942 w 914787"/>
                  <a:gd name="connsiteY3" fmla="*/ 0 h 973904"/>
                  <a:gd name="connsiteX4" fmla="*/ 0 w 914787"/>
                  <a:gd name="connsiteY4" fmla="*/ 346832 h 973904"/>
                  <a:gd name="connsiteX5" fmla="*/ 117382 w 914787"/>
                  <a:gd name="connsiteY5" fmla="*/ 973904 h 973904"/>
                  <a:gd name="connsiteX0" fmla="*/ 95808 w 914787"/>
                  <a:gd name="connsiteY0" fmla="*/ 970822 h 973904"/>
                  <a:gd name="connsiteX1" fmla="*/ 826042 w 914787"/>
                  <a:gd name="connsiteY1" fmla="*/ 973904 h 973904"/>
                  <a:gd name="connsiteX2" fmla="*/ 914570 w 914787"/>
                  <a:gd name="connsiteY2" fmla="*/ 347948 h 973904"/>
                  <a:gd name="connsiteX3" fmla="*/ 459942 w 914787"/>
                  <a:gd name="connsiteY3" fmla="*/ 0 h 973904"/>
                  <a:gd name="connsiteX4" fmla="*/ 0 w 914787"/>
                  <a:gd name="connsiteY4" fmla="*/ 346832 h 973904"/>
                  <a:gd name="connsiteX5" fmla="*/ 95808 w 914787"/>
                  <a:gd name="connsiteY5" fmla="*/ 970822 h 973904"/>
                  <a:gd name="connsiteX0" fmla="*/ 86562 w 914787"/>
                  <a:gd name="connsiteY0" fmla="*/ 970822 h 973904"/>
                  <a:gd name="connsiteX1" fmla="*/ 826042 w 914787"/>
                  <a:gd name="connsiteY1" fmla="*/ 973904 h 973904"/>
                  <a:gd name="connsiteX2" fmla="*/ 914570 w 914787"/>
                  <a:gd name="connsiteY2" fmla="*/ 347948 h 973904"/>
                  <a:gd name="connsiteX3" fmla="*/ 459942 w 914787"/>
                  <a:gd name="connsiteY3" fmla="*/ 0 h 973904"/>
                  <a:gd name="connsiteX4" fmla="*/ 0 w 914787"/>
                  <a:gd name="connsiteY4" fmla="*/ 346832 h 973904"/>
                  <a:gd name="connsiteX5" fmla="*/ 86562 w 914787"/>
                  <a:gd name="connsiteY5" fmla="*/ 970822 h 9739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14787" h="973904">
                    <a:moveTo>
                      <a:pt x="86562" y="970822"/>
                    </a:moveTo>
                    <a:lnTo>
                      <a:pt x="826042" y="973904"/>
                    </a:lnTo>
                    <a:cubicBezTo>
                      <a:pt x="855551" y="765252"/>
                      <a:pt x="918963" y="556600"/>
                      <a:pt x="914570" y="347948"/>
                    </a:cubicBezTo>
                    <a:cubicBezTo>
                      <a:pt x="914044" y="108686"/>
                      <a:pt x="679288" y="1950"/>
                      <a:pt x="459942" y="0"/>
                    </a:cubicBezTo>
                    <a:cubicBezTo>
                      <a:pt x="251153" y="1578"/>
                      <a:pt x="2298" y="141844"/>
                      <a:pt x="0" y="346832"/>
                    </a:cubicBezTo>
                    <a:cubicBezTo>
                      <a:pt x="2143" y="549692"/>
                      <a:pt x="47435" y="761798"/>
                      <a:pt x="86562" y="970822"/>
                    </a:cubicBezTo>
                    <a:close/>
                  </a:path>
                </a:pathLst>
              </a:custGeom>
              <a:solidFill>
                <a:schemeClr val="bg1"/>
              </a:solidFill>
              <a:ln>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2" name="フリーフォーム: 図形 31">
                <a:extLst>
                  <a:ext uri="{FF2B5EF4-FFF2-40B4-BE49-F238E27FC236}">
                    <a16:creationId xmlns:a16="http://schemas.microsoft.com/office/drawing/2014/main" id="{5955E281-2853-4D3D-8F5F-3E6D6DA5C280}"/>
                  </a:ext>
                </a:extLst>
              </p:cNvPr>
              <p:cNvSpPr/>
              <p:nvPr/>
            </p:nvSpPr>
            <p:spPr>
              <a:xfrm rot="10800000">
                <a:off x="970948" y="4226355"/>
                <a:ext cx="1759808" cy="1100731"/>
              </a:xfrm>
              <a:custGeom>
                <a:avLst/>
                <a:gdLst>
                  <a:gd name="connsiteX0" fmla="*/ 114300 w 899160"/>
                  <a:gd name="connsiteY0" fmla="*/ 967740 h 967740"/>
                  <a:gd name="connsiteX1" fmla="*/ 822960 w 899160"/>
                  <a:gd name="connsiteY1" fmla="*/ 967740 h 967740"/>
                  <a:gd name="connsiteX2" fmla="*/ 899160 w 899160"/>
                  <a:gd name="connsiteY2" fmla="*/ 304800 h 967740"/>
                  <a:gd name="connsiteX3" fmla="*/ 487680 w 899160"/>
                  <a:gd name="connsiteY3" fmla="*/ 0 h 967740"/>
                  <a:gd name="connsiteX4" fmla="*/ 0 w 899160"/>
                  <a:gd name="connsiteY4" fmla="*/ 266700 h 967740"/>
                  <a:gd name="connsiteX5" fmla="*/ 114300 w 899160"/>
                  <a:gd name="connsiteY5" fmla="*/ 967740 h 967740"/>
                  <a:gd name="connsiteX0" fmla="*/ 105054 w 889914"/>
                  <a:gd name="connsiteY0" fmla="*/ 967740 h 967740"/>
                  <a:gd name="connsiteX1" fmla="*/ 813714 w 889914"/>
                  <a:gd name="connsiteY1" fmla="*/ 967740 h 967740"/>
                  <a:gd name="connsiteX2" fmla="*/ 889914 w 889914"/>
                  <a:gd name="connsiteY2" fmla="*/ 304800 h 967740"/>
                  <a:gd name="connsiteX3" fmla="*/ 478434 w 889914"/>
                  <a:gd name="connsiteY3" fmla="*/ 0 h 967740"/>
                  <a:gd name="connsiteX4" fmla="*/ 0 w 889914"/>
                  <a:gd name="connsiteY4" fmla="*/ 300602 h 967740"/>
                  <a:gd name="connsiteX5" fmla="*/ 105054 w 889914"/>
                  <a:gd name="connsiteY5" fmla="*/ 967740 h 967740"/>
                  <a:gd name="connsiteX0" fmla="*/ 105054 w 902242"/>
                  <a:gd name="connsiteY0" fmla="*/ 967740 h 967740"/>
                  <a:gd name="connsiteX1" fmla="*/ 813714 w 902242"/>
                  <a:gd name="connsiteY1" fmla="*/ 967740 h 967740"/>
                  <a:gd name="connsiteX2" fmla="*/ 902242 w 902242"/>
                  <a:gd name="connsiteY2" fmla="*/ 341784 h 967740"/>
                  <a:gd name="connsiteX3" fmla="*/ 478434 w 902242"/>
                  <a:gd name="connsiteY3" fmla="*/ 0 h 967740"/>
                  <a:gd name="connsiteX4" fmla="*/ 0 w 902242"/>
                  <a:gd name="connsiteY4" fmla="*/ 300602 h 967740"/>
                  <a:gd name="connsiteX5" fmla="*/ 105054 w 902242"/>
                  <a:gd name="connsiteY5" fmla="*/ 967740 h 967740"/>
                  <a:gd name="connsiteX0" fmla="*/ 135874 w 933062"/>
                  <a:gd name="connsiteY0" fmla="*/ 967740 h 967740"/>
                  <a:gd name="connsiteX1" fmla="*/ 844534 w 933062"/>
                  <a:gd name="connsiteY1" fmla="*/ 967740 h 967740"/>
                  <a:gd name="connsiteX2" fmla="*/ 933062 w 933062"/>
                  <a:gd name="connsiteY2" fmla="*/ 341784 h 967740"/>
                  <a:gd name="connsiteX3" fmla="*/ 509254 w 933062"/>
                  <a:gd name="connsiteY3" fmla="*/ 0 h 967740"/>
                  <a:gd name="connsiteX4" fmla="*/ 0 w 933062"/>
                  <a:gd name="connsiteY4" fmla="*/ 346832 h 967740"/>
                  <a:gd name="connsiteX5" fmla="*/ 135874 w 933062"/>
                  <a:gd name="connsiteY5" fmla="*/ 967740 h 967740"/>
                  <a:gd name="connsiteX0" fmla="*/ 135874 w 933062"/>
                  <a:gd name="connsiteY0" fmla="*/ 973904 h 973904"/>
                  <a:gd name="connsiteX1" fmla="*/ 844534 w 933062"/>
                  <a:gd name="connsiteY1" fmla="*/ 973904 h 973904"/>
                  <a:gd name="connsiteX2" fmla="*/ 933062 w 933062"/>
                  <a:gd name="connsiteY2" fmla="*/ 347948 h 973904"/>
                  <a:gd name="connsiteX3" fmla="*/ 478434 w 933062"/>
                  <a:gd name="connsiteY3" fmla="*/ 0 h 973904"/>
                  <a:gd name="connsiteX4" fmla="*/ 0 w 933062"/>
                  <a:gd name="connsiteY4" fmla="*/ 352996 h 973904"/>
                  <a:gd name="connsiteX5" fmla="*/ 135874 w 933062"/>
                  <a:gd name="connsiteY5" fmla="*/ 973904 h 973904"/>
                  <a:gd name="connsiteX0" fmla="*/ 117382 w 914570"/>
                  <a:gd name="connsiteY0" fmla="*/ 973904 h 973904"/>
                  <a:gd name="connsiteX1" fmla="*/ 826042 w 914570"/>
                  <a:gd name="connsiteY1" fmla="*/ 973904 h 973904"/>
                  <a:gd name="connsiteX2" fmla="*/ 914570 w 914570"/>
                  <a:gd name="connsiteY2" fmla="*/ 347948 h 973904"/>
                  <a:gd name="connsiteX3" fmla="*/ 459942 w 914570"/>
                  <a:gd name="connsiteY3" fmla="*/ 0 h 973904"/>
                  <a:gd name="connsiteX4" fmla="*/ 0 w 914570"/>
                  <a:gd name="connsiteY4" fmla="*/ 346832 h 973904"/>
                  <a:gd name="connsiteX5" fmla="*/ 117382 w 914570"/>
                  <a:gd name="connsiteY5" fmla="*/ 973904 h 973904"/>
                  <a:gd name="connsiteX0" fmla="*/ 117382 w 914570"/>
                  <a:gd name="connsiteY0" fmla="*/ 973904 h 973904"/>
                  <a:gd name="connsiteX1" fmla="*/ 826042 w 914570"/>
                  <a:gd name="connsiteY1" fmla="*/ 973904 h 973904"/>
                  <a:gd name="connsiteX2" fmla="*/ 914570 w 914570"/>
                  <a:gd name="connsiteY2" fmla="*/ 347948 h 973904"/>
                  <a:gd name="connsiteX3" fmla="*/ 459942 w 914570"/>
                  <a:gd name="connsiteY3" fmla="*/ 0 h 973904"/>
                  <a:gd name="connsiteX4" fmla="*/ 0 w 914570"/>
                  <a:gd name="connsiteY4" fmla="*/ 346832 h 973904"/>
                  <a:gd name="connsiteX5" fmla="*/ 117382 w 914570"/>
                  <a:gd name="connsiteY5" fmla="*/ 973904 h 973904"/>
                  <a:gd name="connsiteX0" fmla="*/ 117382 w 914570"/>
                  <a:gd name="connsiteY0" fmla="*/ 973904 h 973904"/>
                  <a:gd name="connsiteX1" fmla="*/ 826042 w 914570"/>
                  <a:gd name="connsiteY1" fmla="*/ 973904 h 973904"/>
                  <a:gd name="connsiteX2" fmla="*/ 914570 w 914570"/>
                  <a:gd name="connsiteY2" fmla="*/ 347948 h 973904"/>
                  <a:gd name="connsiteX3" fmla="*/ 459942 w 914570"/>
                  <a:gd name="connsiteY3" fmla="*/ 0 h 973904"/>
                  <a:gd name="connsiteX4" fmla="*/ 0 w 914570"/>
                  <a:gd name="connsiteY4" fmla="*/ 346832 h 973904"/>
                  <a:gd name="connsiteX5" fmla="*/ 117382 w 914570"/>
                  <a:gd name="connsiteY5" fmla="*/ 973904 h 973904"/>
                  <a:gd name="connsiteX0" fmla="*/ 117382 w 914570"/>
                  <a:gd name="connsiteY0" fmla="*/ 973904 h 973904"/>
                  <a:gd name="connsiteX1" fmla="*/ 826042 w 914570"/>
                  <a:gd name="connsiteY1" fmla="*/ 973904 h 973904"/>
                  <a:gd name="connsiteX2" fmla="*/ 914570 w 914570"/>
                  <a:gd name="connsiteY2" fmla="*/ 347948 h 973904"/>
                  <a:gd name="connsiteX3" fmla="*/ 459942 w 914570"/>
                  <a:gd name="connsiteY3" fmla="*/ 0 h 973904"/>
                  <a:gd name="connsiteX4" fmla="*/ 0 w 914570"/>
                  <a:gd name="connsiteY4" fmla="*/ 346832 h 973904"/>
                  <a:gd name="connsiteX5" fmla="*/ 117382 w 914570"/>
                  <a:gd name="connsiteY5" fmla="*/ 973904 h 973904"/>
                  <a:gd name="connsiteX0" fmla="*/ 117382 w 914570"/>
                  <a:gd name="connsiteY0" fmla="*/ 973904 h 973904"/>
                  <a:gd name="connsiteX1" fmla="*/ 826042 w 914570"/>
                  <a:gd name="connsiteY1" fmla="*/ 973904 h 973904"/>
                  <a:gd name="connsiteX2" fmla="*/ 914570 w 914570"/>
                  <a:gd name="connsiteY2" fmla="*/ 347948 h 973904"/>
                  <a:gd name="connsiteX3" fmla="*/ 459942 w 914570"/>
                  <a:gd name="connsiteY3" fmla="*/ 0 h 973904"/>
                  <a:gd name="connsiteX4" fmla="*/ 0 w 914570"/>
                  <a:gd name="connsiteY4" fmla="*/ 346832 h 973904"/>
                  <a:gd name="connsiteX5" fmla="*/ 117382 w 914570"/>
                  <a:gd name="connsiteY5" fmla="*/ 973904 h 973904"/>
                  <a:gd name="connsiteX0" fmla="*/ 117382 w 914570"/>
                  <a:gd name="connsiteY0" fmla="*/ 973904 h 973904"/>
                  <a:gd name="connsiteX1" fmla="*/ 826042 w 914570"/>
                  <a:gd name="connsiteY1" fmla="*/ 973904 h 973904"/>
                  <a:gd name="connsiteX2" fmla="*/ 914570 w 914570"/>
                  <a:gd name="connsiteY2" fmla="*/ 347948 h 973904"/>
                  <a:gd name="connsiteX3" fmla="*/ 459942 w 914570"/>
                  <a:gd name="connsiteY3" fmla="*/ 0 h 973904"/>
                  <a:gd name="connsiteX4" fmla="*/ 0 w 914570"/>
                  <a:gd name="connsiteY4" fmla="*/ 346832 h 973904"/>
                  <a:gd name="connsiteX5" fmla="*/ 117382 w 914570"/>
                  <a:gd name="connsiteY5" fmla="*/ 973904 h 973904"/>
                  <a:gd name="connsiteX0" fmla="*/ 117382 w 914570"/>
                  <a:gd name="connsiteY0" fmla="*/ 973904 h 973904"/>
                  <a:gd name="connsiteX1" fmla="*/ 826042 w 914570"/>
                  <a:gd name="connsiteY1" fmla="*/ 973904 h 973904"/>
                  <a:gd name="connsiteX2" fmla="*/ 914570 w 914570"/>
                  <a:gd name="connsiteY2" fmla="*/ 347948 h 973904"/>
                  <a:gd name="connsiteX3" fmla="*/ 459942 w 914570"/>
                  <a:gd name="connsiteY3" fmla="*/ 0 h 973904"/>
                  <a:gd name="connsiteX4" fmla="*/ 0 w 914570"/>
                  <a:gd name="connsiteY4" fmla="*/ 346832 h 973904"/>
                  <a:gd name="connsiteX5" fmla="*/ 117382 w 914570"/>
                  <a:gd name="connsiteY5" fmla="*/ 973904 h 973904"/>
                  <a:gd name="connsiteX0" fmla="*/ 117382 w 914570"/>
                  <a:gd name="connsiteY0" fmla="*/ 973904 h 973904"/>
                  <a:gd name="connsiteX1" fmla="*/ 826042 w 914570"/>
                  <a:gd name="connsiteY1" fmla="*/ 973904 h 973904"/>
                  <a:gd name="connsiteX2" fmla="*/ 914570 w 914570"/>
                  <a:gd name="connsiteY2" fmla="*/ 347948 h 973904"/>
                  <a:gd name="connsiteX3" fmla="*/ 459942 w 914570"/>
                  <a:gd name="connsiteY3" fmla="*/ 0 h 973904"/>
                  <a:gd name="connsiteX4" fmla="*/ 0 w 914570"/>
                  <a:gd name="connsiteY4" fmla="*/ 346832 h 973904"/>
                  <a:gd name="connsiteX5" fmla="*/ 117382 w 914570"/>
                  <a:gd name="connsiteY5" fmla="*/ 973904 h 973904"/>
                  <a:gd name="connsiteX0" fmla="*/ 117382 w 914570"/>
                  <a:gd name="connsiteY0" fmla="*/ 973904 h 973904"/>
                  <a:gd name="connsiteX1" fmla="*/ 826042 w 914570"/>
                  <a:gd name="connsiteY1" fmla="*/ 973904 h 973904"/>
                  <a:gd name="connsiteX2" fmla="*/ 914570 w 914570"/>
                  <a:gd name="connsiteY2" fmla="*/ 347948 h 973904"/>
                  <a:gd name="connsiteX3" fmla="*/ 459942 w 914570"/>
                  <a:gd name="connsiteY3" fmla="*/ 0 h 973904"/>
                  <a:gd name="connsiteX4" fmla="*/ 0 w 914570"/>
                  <a:gd name="connsiteY4" fmla="*/ 346832 h 973904"/>
                  <a:gd name="connsiteX5" fmla="*/ 117382 w 914570"/>
                  <a:gd name="connsiteY5" fmla="*/ 973904 h 973904"/>
                  <a:gd name="connsiteX0" fmla="*/ 117382 w 914570"/>
                  <a:gd name="connsiteY0" fmla="*/ 973904 h 973904"/>
                  <a:gd name="connsiteX1" fmla="*/ 826042 w 914570"/>
                  <a:gd name="connsiteY1" fmla="*/ 973904 h 973904"/>
                  <a:gd name="connsiteX2" fmla="*/ 914570 w 914570"/>
                  <a:gd name="connsiteY2" fmla="*/ 347948 h 973904"/>
                  <a:gd name="connsiteX3" fmla="*/ 459942 w 914570"/>
                  <a:gd name="connsiteY3" fmla="*/ 0 h 973904"/>
                  <a:gd name="connsiteX4" fmla="*/ 0 w 914570"/>
                  <a:gd name="connsiteY4" fmla="*/ 346832 h 973904"/>
                  <a:gd name="connsiteX5" fmla="*/ 117382 w 914570"/>
                  <a:gd name="connsiteY5" fmla="*/ 973904 h 973904"/>
                  <a:gd name="connsiteX0" fmla="*/ 117382 w 914787"/>
                  <a:gd name="connsiteY0" fmla="*/ 973904 h 973904"/>
                  <a:gd name="connsiteX1" fmla="*/ 826042 w 914787"/>
                  <a:gd name="connsiteY1" fmla="*/ 973904 h 973904"/>
                  <a:gd name="connsiteX2" fmla="*/ 914570 w 914787"/>
                  <a:gd name="connsiteY2" fmla="*/ 347948 h 973904"/>
                  <a:gd name="connsiteX3" fmla="*/ 459942 w 914787"/>
                  <a:gd name="connsiteY3" fmla="*/ 0 h 973904"/>
                  <a:gd name="connsiteX4" fmla="*/ 0 w 914787"/>
                  <a:gd name="connsiteY4" fmla="*/ 346832 h 973904"/>
                  <a:gd name="connsiteX5" fmla="*/ 117382 w 914787"/>
                  <a:gd name="connsiteY5" fmla="*/ 973904 h 973904"/>
                  <a:gd name="connsiteX0" fmla="*/ 105054 w 914787"/>
                  <a:gd name="connsiteY0" fmla="*/ 973904 h 973904"/>
                  <a:gd name="connsiteX1" fmla="*/ 826042 w 914787"/>
                  <a:gd name="connsiteY1" fmla="*/ 973904 h 973904"/>
                  <a:gd name="connsiteX2" fmla="*/ 914570 w 914787"/>
                  <a:gd name="connsiteY2" fmla="*/ 347948 h 973904"/>
                  <a:gd name="connsiteX3" fmla="*/ 459942 w 914787"/>
                  <a:gd name="connsiteY3" fmla="*/ 0 h 973904"/>
                  <a:gd name="connsiteX4" fmla="*/ 0 w 914787"/>
                  <a:gd name="connsiteY4" fmla="*/ 346832 h 973904"/>
                  <a:gd name="connsiteX5" fmla="*/ 105054 w 914787"/>
                  <a:gd name="connsiteY5" fmla="*/ 973904 h 973904"/>
                  <a:gd name="connsiteX0" fmla="*/ 105054 w 914787"/>
                  <a:gd name="connsiteY0" fmla="*/ 973904 h 973904"/>
                  <a:gd name="connsiteX1" fmla="*/ 826042 w 914787"/>
                  <a:gd name="connsiteY1" fmla="*/ 973904 h 973904"/>
                  <a:gd name="connsiteX2" fmla="*/ 914570 w 914787"/>
                  <a:gd name="connsiteY2" fmla="*/ 347948 h 973904"/>
                  <a:gd name="connsiteX3" fmla="*/ 459942 w 914787"/>
                  <a:gd name="connsiteY3" fmla="*/ 0 h 973904"/>
                  <a:gd name="connsiteX4" fmla="*/ 0 w 914787"/>
                  <a:gd name="connsiteY4" fmla="*/ 346832 h 973904"/>
                  <a:gd name="connsiteX5" fmla="*/ 105054 w 914787"/>
                  <a:gd name="connsiteY5" fmla="*/ 973904 h 973904"/>
                  <a:gd name="connsiteX0" fmla="*/ 105054 w 914760"/>
                  <a:gd name="connsiteY0" fmla="*/ 973904 h 973904"/>
                  <a:gd name="connsiteX1" fmla="*/ 816796 w 914760"/>
                  <a:gd name="connsiteY1" fmla="*/ 973904 h 973904"/>
                  <a:gd name="connsiteX2" fmla="*/ 914570 w 914760"/>
                  <a:gd name="connsiteY2" fmla="*/ 347948 h 973904"/>
                  <a:gd name="connsiteX3" fmla="*/ 459942 w 914760"/>
                  <a:gd name="connsiteY3" fmla="*/ 0 h 973904"/>
                  <a:gd name="connsiteX4" fmla="*/ 0 w 914760"/>
                  <a:gd name="connsiteY4" fmla="*/ 346832 h 973904"/>
                  <a:gd name="connsiteX5" fmla="*/ 105054 w 914760"/>
                  <a:gd name="connsiteY5" fmla="*/ 973904 h 973904"/>
                  <a:gd name="connsiteX0" fmla="*/ 105054 w 914760"/>
                  <a:gd name="connsiteY0" fmla="*/ 973904 h 973904"/>
                  <a:gd name="connsiteX1" fmla="*/ 816796 w 914760"/>
                  <a:gd name="connsiteY1" fmla="*/ 973904 h 973904"/>
                  <a:gd name="connsiteX2" fmla="*/ 914570 w 914760"/>
                  <a:gd name="connsiteY2" fmla="*/ 347948 h 973904"/>
                  <a:gd name="connsiteX3" fmla="*/ 453778 w 914760"/>
                  <a:gd name="connsiteY3" fmla="*/ 0 h 973904"/>
                  <a:gd name="connsiteX4" fmla="*/ 0 w 914760"/>
                  <a:gd name="connsiteY4" fmla="*/ 346832 h 973904"/>
                  <a:gd name="connsiteX5" fmla="*/ 105054 w 914760"/>
                  <a:gd name="connsiteY5" fmla="*/ 973904 h 973904"/>
                  <a:gd name="connsiteX0" fmla="*/ 105054 w 828470"/>
                  <a:gd name="connsiteY0" fmla="*/ 973904 h 973904"/>
                  <a:gd name="connsiteX1" fmla="*/ 816796 w 828470"/>
                  <a:gd name="connsiteY1" fmla="*/ 973904 h 973904"/>
                  <a:gd name="connsiteX2" fmla="*/ 806701 w 828470"/>
                  <a:gd name="connsiteY2" fmla="*/ 314227 h 973904"/>
                  <a:gd name="connsiteX3" fmla="*/ 453778 w 828470"/>
                  <a:gd name="connsiteY3" fmla="*/ 0 h 973904"/>
                  <a:gd name="connsiteX4" fmla="*/ 0 w 828470"/>
                  <a:gd name="connsiteY4" fmla="*/ 346832 h 973904"/>
                  <a:gd name="connsiteX5" fmla="*/ 105054 w 828470"/>
                  <a:gd name="connsiteY5" fmla="*/ 973904 h 973904"/>
                  <a:gd name="connsiteX0" fmla="*/ 105054 w 824509"/>
                  <a:gd name="connsiteY0" fmla="*/ 973904 h 973904"/>
                  <a:gd name="connsiteX1" fmla="*/ 816796 w 824509"/>
                  <a:gd name="connsiteY1" fmla="*/ 973904 h 973904"/>
                  <a:gd name="connsiteX2" fmla="*/ 453778 w 824509"/>
                  <a:gd name="connsiteY2" fmla="*/ 0 h 973904"/>
                  <a:gd name="connsiteX3" fmla="*/ 0 w 824509"/>
                  <a:gd name="connsiteY3" fmla="*/ 346832 h 973904"/>
                  <a:gd name="connsiteX4" fmla="*/ 105054 w 824509"/>
                  <a:gd name="connsiteY4" fmla="*/ 973904 h 973904"/>
                  <a:gd name="connsiteX0" fmla="*/ 8192 w 727647"/>
                  <a:gd name="connsiteY0" fmla="*/ 973904 h 973904"/>
                  <a:gd name="connsiteX1" fmla="*/ 719934 w 727647"/>
                  <a:gd name="connsiteY1" fmla="*/ 973904 h 973904"/>
                  <a:gd name="connsiteX2" fmla="*/ 356916 w 727647"/>
                  <a:gd name="connsiteY2" fmla="*/ 0 h 973904"/>
                  <a:gd name="connsiteX3" fmla="*/ 8192 w 727647"/>
                  <a:gd name="connsiteY3" fmla="*/ 973904 h 973904"/>
                  <a:gd name="connsiteX0" fmla="*/ 13 w 719468"/>
                  <a:gd name="connsiteY0" fmla="*/ 973904 h 973904"/>
                  <a:gd name="connsiteX1" fmla="*/ 711755 w 719468"/>
                  <a:gd name="connsiteY1" fmla="*/ 973904 h 973904"/>
                  <a:gd name="connsiteX2" fmla="*/ 348737 w 719468"/>
                  <a:gd name="connsiteY2" fmla="*/ 0 h 973904"/>
                  <a:gd name="connsiteX3" fmla="*/ 13 w 719468"/>
                  <a:gd name="connsiteY3" fmla="*/ 973904 h 973904"/>
                  <a:gd name="connsiteX0" fmla="*/ 13 w 711755"/>
                  <a:gd name="connsiteY0" fmla="*/ 973904 h 973904"/>
                  <a:gd name="connsiteX1" fmla="*/ 711755 w 711755"/>
                  <a:gd name="connsiteY1" fmla="*/ 973904 h 973904"/>
                  <a:gd name="connsiteX2" fmla="*/ 348737 w 711755"/>
                  <a:gd name="connsiteY2" fmla="*/ 0 h 973904"/>
                  <a:gd name="connsiteX3" fmla="*/ 13 w 711755"/>
                  <a:gd name="connsiteY3" fmla="*/ 973904 h 973904"/>
                  <a:gd name="connsiteX0" fmla="*/ 13 w 711755"/>
                  <a:gd name="connsiteY0" fmla="*/ 974225 h 974225"/>
                  <a:gd name="connsiteX1" fmla="*/ 711755 w 711755"/>
                  <a:gd name="connsiteY1" fmla="*/ 974225 h 974225"/>
                  <a:gd name="connsiteX2" fmla="*/ 348737 w 711755"/>
                  <a:gd name="connsiteY2" fmla="*/ 321 h 974225"/>
                  <a:gd name="connsiteX3" fmla="*/ 13 w 711755"/>
                  <a:gd name="connsiteY3" fmla="*/ 974225 h 974225"/>
                  <a:gd name="connsiteX0" fmla="*/ 27 w 711769"/>
                  <a:gd name="connsiteY0" fmla="*/ 974225 h 974225"/>
                  <a:gd name="connsiteX1" fmla="*/ 711769 w 711769"/>
                  <a:gd name="connsiteY1" fmla="*/ 974225 h 974225"/>
                  <a:gd name="connsiteX2" fmla="*/ 348751 w 711769"/>
                  <a:gd name="connsiteY2" fmla="*/ 321 h 974225"/>
                  <a:gd name="connsiteX3" fmla="*/ 27 w 711769"/>
                  <a:gd name="connsiteY3" fmla="*/ 974225 h 974225"/>
                </a:gdLst>
                <a:ahLst/>
                <a:cxnLst>
                  <a:cxn ang="0">
                    <a:pos x="connsiteX0" y="connsiteY0"/>
                  </a:cxn>
                  <a:cxn ang="0">
                    <a:pos x="connsiteX1" y="connsiteY1"/>
                  </a:cxn>
                  <a:cxn ang="0">
                    <a:pos x="connsiteX2" y="connsiteY2"/>
                  </a:cxn>
                  <a:cxn ang="0">
                    <a:pos x="connsiteX3" y="connsiteY3"/>
                  </a:cxn>
                </a:cxnLst>
                <a:rect l="l" t="t" r="r" b="b"/>
                <a:pathLst>
                  <a:path w="711769" h="974225">
                    <a:moveTo>
                      <a:pt x="27" y="974225"/>
                    </a:moveTo>
                    <a:lnTo>
                      <a:pt x="711769" y="974225"/>
                    </a:lnTo>
                    <a:cubicBezTo>
                      <a:pt x="708251" y="2599"/>
                      <a:pt x="595835" y="-3075"/>
                      <a:pt x="348751" y="321"/>
                    </a:cubicBezTo>
                    <a:cubicBezTo>
                      <a:pt x="100684" y="7066"/>
                      <a:pt x="-1919" y="2599"/>
                      <a:pt x="27" y="974225"/>
                    </a:cubicBezTo>
                    <a:close/>
                  </a:path>
                </a:pathLst>
              </a:custGeom>
              <a:solidFill>
                <a:schemeClr val="bg1"/>
              </a:solidFill>
              <a:ln>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33" name="矢印: 右 32">
              <a:extLst>
                <a:ext uri="{FF2B5EF4-FFF2-40B4-BE49-F238E27FC236}">
                  <a16:creationId xmlns:a16="http://schemas.microsoft.com/office/drawing/2014/main" id="{43A7181F-E3BF-4390-9BAA-552E5CD8120B}"/>
                </a:ext>
              </a:extLst>
            </p:cNvPr>
            <p:cNvSpPr/>
            <p:nvPr/>
          </p:nvSpPr>
          <p:spPr>
            <a:xfrm rot="16200000">
              <a:off x="1765966" y="4006485"/>
              <a:ext cx="223294" cy="328141"/>
            </a:xfrm>
            <a:prstGeom prst="rightArrow">
              <a:avLst/>
            </a:prstGeom>
            <a:solidFill>
              <a:srgbClr val="99CC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latin typeface="ＭＳ Ｐゴシック" panose="020B0600070205080204" pitchFamily="50" charset="-128"/>
                <a:ea typeface="ＭＳ Ｐゴシック" panose="020B0600070205080204" pitchFamily="50" charset="-128"/>
              </a:endParaRPr>
            </a:p>
          </p:txBody>
        </p:sp>
      </p:grpSp>
      <p:grpSp>
        <p:nvGrpSpPr>
          <p:cNvPr id="60" name="グループ化 59">
            <a:extLst>
              <a:ext uri="{FF2B5EF4-FFF2-40B4-BE49-F238E27FC236}">
                <a16:creationId xmlns:a16="http://schemas.microsoft.com/office/drawing/2014/main" id="{1661251D-1C65-427B-9958-D115BDFDD819}"/>
              </a:ext>
            </a:extLst>
          </p:cNvPr>
          <p:cNvGrpSpPr/>
          <p:nvPr/>
        </p:nvGrpSpPr>
        <p:grpSpPr>
          <a:xfrm rot="1869038">
            <a:off x="1511278" y="2141919"/>
            <a:ext cx="1044780" cy="2219149"/>
            <a:chOff x="2610657" y="1196752"/>
            <a:chExt cx="3977566" cy="8448491"/>
          </a:xfrm>
        </p:grpSpPr>
        <p:sp>
          <p:nvSpPr>
            <p:cNvPr id="54" name="円/楕円 4">
              <a:extLst>
                <a:ext uri="{FF2B5EF4-FFF2-40B4-BE49-F238E27FC236}">
                  <a16:creationId xmlns:a16="http://schemas.microsoft.com/office/drawing/2014/main" id="{BA61744B-5D67-427D-8197-9B328850E906}"/>
                </a:ext>
              </a:extLst>
            </p:cNvPr>
            <p:cNvSpPr/>
            <p:nvPr/>
          </p:nvSpPr>
          <p:spPr bwMode="auto">
            <a:xfrm>
              <a:off x="2610657" y="1196752"/>
              <a:ext cx="3977566" cy="3631691"/>
            </a:xfrm>
            <a:prstGeom prst="ellipse">
              <a:avLst/>
            </a:prstGeom>
            <a:solidFill>
              <a:srgbClr val="C0C0C0"/>
            </a:solidFill>
            <a:ln w="1905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1" lang="ja-JP" altLang="en-US" sz="3200" b="0" i="0" u="none" strike="noStrike" cap="none" normalizeH="0" baseline="0">
                <a:ln>
                  <a:noFill/>
                </a:ln>
                <a:solidFill>
                  <a:schemeClr val="bg2"/>
                </a:solidFill>
                <a:effectLst>
                  <a:outerShdw blurRad="38100" dist="38100" dir="2700000" algn="tl">
                    <a:srgbClr val="000000">
                      <a:alpha val="43137"/>
                    </a:srgbClr>
                  </a:outerShdw>
                </a:effectLst>
                <a:latin typeface="HG丸ｺﾞｼｯｸM-PRO" pitchFamily="50" charset="-128"/>
                <a:ea typeface="HG丸ｺﾞｼｯｸM-PRO" pitchFamily="50" charset="-128"/>
              </a:endParaRPr>
            </a:p>
          </p:txBody>
        </p:sp>
        <p:sp>
          <p:nvSpPr>
            <p:cNvPr id="55" name="フリーフォーム 19">
              <a:extLst>
                <a:ext uri="{FF2B5EF4-FFF2-40B4-BE49-F238E27FC236}">
                  <a16:creationId xmlns:a16="http://schemas.microsoft.com/office/drawing/2014/main" id="{74994560-3B01-435D-92AF-C48D0BDAFDF8}"/>
                </a:ext>
              </a:extLst>
            </p:cNvPr>
            <p:cNvSpPr/>
            <p:nvPr/>
          </p:nvSpPr>
          <p:spPr bwMode="auto">
            <a:xfrm>
              <a:off x="3005649" y="4076700"/>
              <a:ext cx="3092626" cy="1080492"/>
            </a:xfrm>
            <a:custGeom>
              <a:avLst/>
              <a:gdLst>
                <a:gd name="connsiteX0" fmla="*/ 76200 w 1828800"/>
                <a:gd name="connsiteY0" fmla="*/ 0 h 1089660"/>
                <a:gd name="connsiteX1" fmla="*/ 76200 w 1828800"/>
                <a:gd name="connsiteY1" fmla="*/ 0 h 1089660"/>
                <a:gd name="connsiteX2" fmla="*/ 167640 w 1828800"/>
                <a:gd name="connsiteY2" fmla="*/ 0 h 1089660"/>
                <a:gd name="connsiteX3" fmla="*/ 1760220 w 1828800"/>
                <a:gd name="connsiteY3" fmla="*/ 15240 h 1089660"/>
                <a:gd name="connsiteX4" fmla="*/ 1828800 w 1828800"/>
                <a:gd name="connsiteY4" fmla="*/ 746760 h 1089660"/>
                <a:gd name="connsiteX5" fmla="*/ 906780 w 1828800"/>
                <a:gd name="connsiteY5" fmla="*/ 1089660 h 1089660"/>
                <a:gd name="connsiteX6" fmla="*/ 0 w 1828800"/>
                <a:gd name="connsiteY6" fmla="*/ 716280 h 1089660"/>
                <a:gd name="connsiteX7" fmla="*/ 76200 w 1828800"/>
                <a:gd name="connsiteY7" fmla="*/ 0 h 1089660"/>
                <a:gd name="connsiteX0" fmla="*/ 76200 w 1828800"/>
                <a:gd name="connsiteY0" fmla="*/ 0 h 1089660"/>
                <a:gd name="connsiteX1" fmla="*/ 76200 w 1828800"/>
                <a:gd name="connsiteY1" fmla="*/ 0 h 1089660"/>
                <a:gd name="connsiteX2" fmla="*/ 167640 w 1828800"/>
                <a:gd name="connsiteY2" fmla="*/ 0 h 1089660"/>
                <a:gd name="connsiteX3" fmla="*/ 1760220 w 1828800"/>
                <a:gd name="connsiteY3" fmla="*/ 15240 h 1089660"/>
                <a:gd name="connsiteX4" fmla="*/ 1828800 w 1828800"/>
                <a:gd name="connsiteY4" fmla="*/ 746760 h 1089660"/>
                <a:gd name="connsiteX5" fmla="*/ 906780 w 1828800"/>
                <a:gd name="connsiteY5" fmla="*/ 1089660 h 1089660"/>
                <a:gd name="connsiteX6" fmla="*/ 0 w 1828800"/>
                <a:gd name="connsiteY6" fmla="*/ 716280 h 1089660"/>
                <a:gd name="connsiteX7" fmla="*/ 76200 w 1828800"/>
                <a:gd name="connsiteY7" fmla="*/ 0 h 1089660"/>
                <a:gd name="connsiteX0" fmla="*/ 76200 w 1828800"/>
                <a:gd name="connsiteY0" fmla="*/ 0 h 1089660"/>
                <a:gd name="connsiteX1" fmla="*/ 76200 w 1828800"/>
                <a:gd name="connsiteY1" fmla="*/ 0 h 1089660"/>
                <a:gd name="connsiteX2" fmla="*/ 167640 w 1828800"/>
                <a:gd name="connsiteY2" fmla="*/ 0 h 1089660"/>
                <a:gd name="connsiteX3" fmla="*/ 1760220 w 1828800"/>
                <a:gd name="connsiteY3" fmla="*/ 15240 h 1089660"/>
                <a:gd name="connsiteX4" fmla="*/ 1828800 w 1828800"/>
                <a:gd name="connsiteY4" fmla="*/ 746760 h 1089660"/>
                <a:gd name="connsiteX5" fmla="*/ 906780 w 1828800"/>
                <a:gd name="connsiteY5" fmla="*/ 1089660 h 1089660"/>
                <a:gd name="connsiteX6" fmla="*/ 0 w 1828800"/>
                <a:gd name="connsiteY6" fmla="*/ 716280 h 1089660"/>
                <a:gd name="connsiteX7" fmla="*/ 76200 w 1828800"/>
                <a:gd name="connsiteY7" fmla="*/ 0 h 1089660"/>
                <a:gd name="connsiteX0" fmla="*/ 76200 w 1828800"/>
                <a:gd name="connsiteY0" fmla="*/ 0 h 1089660"/>
                <a:gd name="connsiteX1" fmla="*/ 76200 w 1828800"/>
                <a:gd name="connsiteY1" fmla="*/ 0 h 1089660"/>
                <a:gd name="connsiteX2" fmla="*/ 167640 w 1828800"/>
                <a:gd name="connsiteY2" fmla="*/ 0 h 1089660"/>
                <a:gd name="connsiteX3" fmla="*/ 1760220 w 1828800"/>
                <a:gd name="connsiteY3" fmla="*/ 15240 h 1089660"/>
                <a:gd name="connsiteX4" fmla="*/ 1828800 w 1828800"/>
                <a:gd name="connsiteY4" fmla="*/ 746760 h 1089660"/>
                <a:gd name="connsiteX5" fmla="*/ 906780 w 1828800"/>
                <a:gd name="connsiteY5" fmla="*/ 1089660 h 1089660"/>
                <a:gd name="connsiteX6" fmla="*/ 0 w 1828800"/>
                <a:gd name="connsiteY6" fmla="*/ 716280 h 1089660"/>
                <a:gd name="connsiteX7" fmla="*/ 76200 w 1828800"/>
                <a:gd name="connsiteY7" fmla="*/ 0 h 1089660"/>
                <a:gd name="connsiteX0" fmla="*/ 76200 w 1828800"/>
                <a:gd name="connsiteY0" fmla="*/ 0 h 1089660"/>
                <a:gd name="connsiteX1" fmla="*/ 76200 w 1828800"/>
                <a:gd name="connsiteY1" fmla="*/ 0 h 1089660"/>
                <a:gd name="connsiteX2" fmla="*/ 167640 w 1828800"/>
                <a:gd name="connsiteY2" fmla="*/ 0 h 1089660"/>
                <a:gd name="connsiteX3" fmla="*/ 1760220 w 1828800"/>
                <a:gd name="connsiteY3" fmla="*/ 15240 h 1089660"/>
                <a:gd name="connsiteX4" fmla="*/ 1828800 w 1828800"/>
                <a:gd name="connsiteY4" fmla="*/ 746760 h 1089660"/>
                <a:gd name="connsiteX5" fmla="*/ 906780 w 1828800"/>
                <a:gd name="connsiteY5" fmla="*/ 1089660 h 1089660"/>
                <a:gd name="connsiteX6" fmla="*/ 0 w 1828800"/>
                <a:gd name="connsiteY6" fmla="*/ 716280 h 1089660"/>
                <a:gd name="connsiteX7" fmla="*/ 76200 w 1828800"/>
                <a:gd name="connsiteY7" fmla="*/ 0 h 1089660"/>
                <a:gd name="connsiteX0" fmla="*/ 76200 w 1828800"/>
                <a:gd name="connsiteY0" fmla="*/ 0 h 1080492"/>
                <a:gd name="connsiteX1" fmla="*/ 76200 w 1828800"/>
                <a:gd name="connsiteY1" fmla="*/ 0 h 1080492"/>
                <a:gd name="connsiteX2" fmla="*/ 167640 w 1828800"/>
                <a:gd name="connsiteY2" fmla="*/ 0 h 1080492"/>
                <a:gd name="connsiteX3" fmla="*/ 1760220 w 1828800"/>
                <a:gd name="connsiteY3" fmla="*/ 15240 h 1080492"/>
                <a:gd name="connsiteX4" fmla="*/ 1828800 w 1828800"/>
                <a:gd name="connsiteY4" fmla="*/ 746760 h 1080492"/>
                <a:gd name="connsiteX5" fmla="*/ 929640 w 1828800"/>
                <a:gd name="connsiteY5" fmla="*/ 1080492 h 1080492"/>
                <a:gd name="connsiteX6" fmla="*/ 0 w 1828800"/>
                <a:gd name="connsiteY6" fmla="*/ 716280 h 1080492"/>
                <a:gd name="connsiteX7" fmla="*/ 76200 w 1828800"/>
                <a:gd name="connsiteY7" fmla="*/ 0 h 1080492"/>
                <a:gd name="connsiteX0" fmla="*/ 154672 w 1907272"/>
                <a:gd name="connsiteY0" fmla="*/ 0 h 1080492"/>
                <a:gd name="connsiteX1" fmla="*/ 154672 w 1907272"/>
                <a:gd name="connsiteY1" fmla="*/ 0 h 1080492"/>
                <a:gd name="connsiteX2" fmla="*/ 246112 w 1907272"/>
                <a:gd name="connsiteY2" fmla="*/ 0 h 1080492"/>
                <a:gd name="connsiteX3" fmla="*/ 1838692 w 1907272"/>
                <a:gd name="connsiteY3" fmla="*/ 15240 h 1080492"/>
                <a:gd name="connsiteX4" fmla="*/ 1907272 w 1907272"/>
                <a:gd name="connsiteY4" fmla="*/ 746760 h 1080492"/>
                <a:gd name="connsiteX5" fmla="*/ 1008112 w 1907272"/>
                <a:gd name="connsiteY5" fmla="*/ 1080492 h 1080492"/>
                <a:gd name="connsiteX6" fmla="*/ 0 w 1907272"/>
                <a:gd name="connsiteY6" fmla="*/ 720452 h 1080492"/>
                <a:gd name="connsiteX7" fmla="*/ 154672 w 1907272"/>
                <a:gd name="connsiteY7" fmla="*/ 0 h 1080492"/>
                <a:gd name="connsiteX0" fmla="*/ 216024 w 1907272"/>
                <a:gd name="connsiteY0" fmla="*/ 372 h 1080492"/>
                <a:gd name="connsiteX1" fmla="*/ 154672 w 1907272"/>
                <a:gd name="connsiteY1" fmla="*/ 0 h 1080492"/>
                <a:gd name="connsiteX2" fmla="*/ 246112 w 1907272"/>
                <a:gd name="connsiteY2" fmla="*/ 0 h 1080492"/>
                <a:gd name="connsiteX3" fmla="*/ 1838692 w 1907272"/>
                <a:gd name="connsiteY3" fmla="*/ 15240 h 1080492"/>
                <a:gd name="connsiteX4" fmla="*/ 1907272 w 1907272"/>
                <a:gd name="connsiteY4" fmla="*/ 746760 h 1080492"/>
                <a:gd name="connsiteX5" fmla="*/ 1008112 w 1907272"/>
                <a:gd name="connsiteY5" fmla="*/ 1080492 h 1080492"/>
                <a:gd name="connsiteX6" fmla="*/ 0 w 1907272"/>
                <a:gd name="connsiteY6" fmla="*/ 720452 h 1080492"/>
                <a:gd name="connsiteX7" fmla="*/ 216024 w 1907272"/>
                <a:gd name="connsiteY7" fmla="*/ 372 h 1080492"/>
                <a:gd name="connsiteX0" fmla="*/ 144016 w 1907272"/>
                <a:gd name="connsiteY0" fmla="*/ 372 h 1080492"/>
                <a:gd name="connsiteX1" fmla="*/ 154672 w 1907272"/>
                <a:gd name="connsiteY1" fmla="*/ 0 h 1080492"/>
                <a:gd name="connsiteX2" fmla="*/ 246112 w 1907272"/>
                <a:gd name="connsiteY2" fmla="*/ 0 h 1080492"/>
                <a:gd name="connsiteX3" fmla="*/ 1838692 w 1907272"/>
                <a:gd name="connsiteY3" fmla="*/ 15240 h 1080492"/>
                <a:gd name="connsiteX4" fmla="*/ 1907272 w 1907272"/>
                <a:gd name="connsiteY4" fmla="*/ 746760 h 1080492"/>
                <a:gd name="connsiteX5" fmla="*/ 1008112 w 1907272"/>
                <a:gd name="connsiteY5" fmla="*/ 1080492 h 1080492"/>
                <a:gd name="connsiteX6" fmla="*/ 0 w 1907272"/>
                <a:gd name="connsiteY6" fmla="*/ 720452 h 1080492"/>
                <a:gd name="connsiteX7" fmla="*/ 144016 w 1907272"/>
                <a:gd name="connsiteY7" fmla="*/ 372 h 10804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907272" h="1080492">
                  <a:moveTo>
                    <a:pt x="144016" y="372"/>
                  </a:moveTo>
                  <a:lnTo>
                    <a:pt x="154672" y="0"/>
                  </a:lnTo>
                  <a:lnTo>
                    <a:pt x="246112" y="0"/>
                  </a:lnTo>
                  <a:lnTo>
                    <a:pt x="1838692" y="15240"/>
                  </a:lnTo>
                  <a:lnTo>
                    <a:pt x="1907272" y="746760"/>
                  </a:lnTo>
                  <a:cubicBezTo>
                    <a:pt x="1679188" y="926232"/>
                    <a:pt x="1362700" y="1047368"/>
                    <a:pt x="1008112" y="1080492"/>
                  </a:cubicBezTo>
                  <a:cubicBezTo>
                    <a:pt x="707752" y="1040636"/>
                    <a:pt x="401692" y="993904"/>
                    <a:pt x="0" y="720452"/>
                  </a:cubicBezTo>
                  <a:lnTo>
                    <a:pt x="144016" y="372"/>
                  </a:lnTo>
                  <a:close/>
                </a:path>
              </a:pathLst>
            </a:custGeom>
            <a:solidFill>
              <a:srgbClr val="3366FF"/>
            </a:solidFill>
            <a:ln w="1905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1" lang="ja-JP" altLang="en-US" sz="2800" b="0" i="0" u="none" strike="noStrike" cap="none" normalizeH="0" baseline="0">
                <a:ln>
                  <a:noFill/>
                </a:ln>
                <a:solidFill>
                  <a:schemeClr val="bg2"/>
                </a:solidFill>
                <a:effectLst>
                  <a:outerShdw blurRad="38100" dist="38100" dir="2700000" algn="tl">
                    <a:srgbClr val="000000">
                      <a:alpha val="43137"/>
                    </a:srgbClr>
                  </a:outerShdw>
                </a:effectLst>
                <a:latin typeface="HG丸ｺﾞｼｯｸM-PRO" pitchFamily="50" charset="-128"/>
                <a:ea typeface="HG丸ｺﾞｼｯｸM-PRO" pitchFamily="50" charset="-128"/>
              </a:endParaRPr>
            </a:p>
          </p:txBody>
        </p:sp>
        <p:grpSp>
          <p:nvGrpSpPr>
            <p:cNvPr id="56" name="グループ化 13">
              <a:extLst>
                <a:ext uri="{FF2B5EF4-FFF2-40B4-BE49-F238E27FC236}">
                  <a16:creationId xmlns:a16="http://schemas.microsoft.com/office/drawing/2014/main" id="{4103D22A-236F-4969-A5B2-F58FCCBA4580}"/>
                </a:ext>
              </a:extLst>
            </p:cNvPr>
            <p:cNvGrpSpPr/>
            <p:nvPr/>
          </p:nvGrpSpPr>
          <p:grpSpPr>
            <a:xfrm>
              <a:off x="4067944" y="2564904"/>
              <a:ext cx="977470" cy="7080339"/>
              <a:chOff x="2051720" y="3356992"/>
              <a:chExt cx="792088" cy="5737516"/>
            </a:xfrm>
          </p:grpSpPr>
          <p:sp>
            <p:nvSpPr>
              <p:cNvPr id="57" name="円/楕円 14">
                <a:extLst>
                  <a:ext uri="{FF2B5EF4-FFF2-40B4-BE49-F238E27FC236}">
                    <a16:creationId xmlns:a16="http://schemas.microsoft.com/office/drawing/2014/main" id="{CACFAAD1-942B-4DEC-90C5-EAD733A5CF56}"/>
                  </a:ext>
                </a:extLst>
              </p:cNvPr>
              <p:cNvSpPr/>
              <p:nvPr/>
            </p:nvSpPr>
            <p:spPr bwMode="auto">
              <a:xfrm>
                <a:off x="2051720" y="3356992"/>
                <a:ext cx="792088" cy="792088"/>
              </a:xfrm>
              <a:prstGeom prst="ellipse">
                <a:avLst/>
              </a:prstGeom>
              <a:solidFill>
                <a:srgbClr val="DDDDDD"/>
              </a:solidFill>
              <a:ln w="1905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1" lang="ja-JP" altLang="en-US" sz="3200" b="0" i="0" u="none" strike="noStrike" cap="none" normalizeH="0" baseline="0">
                  <a:ln>
                    <a:noFill/>
                  </a:ln>
                  <a:solidFill>
                    <a:schemeClr val="bg2"/>
                  </a:solidFill>
                  <a:effectLst>
                    <a:outerShdw blurRad="38100" dist="38100" dir="2700000" algn="tl">
                      <a:srgbClr val="000000">
                        <a:alpha val="43137"/>
                      </a:srgbClr>
                    </a:outerShdw>
                  </a:effectLst>
                  <a:latin typeface="HG丸ｺﾞｼｯｸM-PRO" pitchFamily="50" charset="-128"/>
                  <a:ea typeface="HG丸ｺﾞｼｯｸM-PRO" pitchFamily="50" charset="-128"/>
                </a:endParaRPr>
              </a:p>
            </p:txBody>
          </p:sp>
          <p:sp>
            <p:nvSpPr>
              <p:cNvPr id="58" name="正方形/長方形 57">
                <a:extLst>
                  <a:ext uri="{FF2B5EF4-FFF2-40B4-BE49-F238E27FC236}">
                    <a16:creationId xmlns:a16="http://schemas.microsoft.com/office/drawing/2014/main" id="{B7058318-4387-4622-B458-631F9F9B3513}"/>
                  </a:ext>
                </a:extLst>
              </p:cNvPr>
              <p:cNvSpPr/>
              <p:nvPr/>
            </p:nvSpPr>
            <p:spPr bwMode="auto">
              <a:xfrm>
                <a:off x="2375865" y="3933057"/>
                <a:ext cx="135969" cy="5161451"/>
              </a:xfrm>
              <a:prstGeom prst="rect">
                <a:avLst/>
              </a:prstGeom>
              <a:solidFill>
                <a:srgbClr val="DDDDDD"/>
              </a:solidFill>
              <a:ln w="1905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1" lang="ja-JP" altLang="en-US" sz="3200" b="0" i="0" u="none" strike="noStrike" cap="none" normalizeH="0" baseline="0">
                  <a:ln>
                    <a:noFill/>
                  </a:ln>
                  <a:solidFill>
                    <a:schemeClr val="bg2"/>
                  </a:solidFill>
                  <a:effectLst>
                    <a:outerShdw blurRad="38100" dist="38100" dir="2700000" algn="tl">
                      <a:srgbClr val="000000">
                        <a:alpha val="43137"/>
                      </a:srgbClr>
                    </a:outerShdw>
                  </a:effectLst>
                  <a:latin typeface="HG丸ｺﾞｼｯｸM-PRO" pitchFamily="50" charset="-128"/>
                  <a:ea typeface="HG丸ｺﾞｼｯｸM-PRO" pitchFamily="50" charset="-128"/>
                </a:endParaRPr>
              </a:p>
            </p:txBody>
          </p:sp>
          <p:sp>
            <p:nvSpPr>
              <p:cNvPr id="59" name="円/楕円 17">
                <a:extLst>
                  <a:ext uri="{FF2B5EF4-FFF2-40B4-BE49-F238E27FC236}">
                    <a16:creationId xmlns:a16="http://schemas.microsoft.com/office/drawing/2014/main" id="{FB501FF7-B0FF-44D8-860E-6D8FFB057C49}"/>
                  </a:ext>
                </a:extLst>
              </p:cNvPr>
              <p:cNvSpPr/>
              <p:nvPr/>
            </p:nvSpPr>
            <p:spPr bwMode="auto">
              <a:xfrm>
                <a:off x="2204120" y="3509392"/>
                <a:ext cx="495672" cy="495672"/>
              </a:xfrm>
              <a:prstGeom prst="ellipse">
                <a:avLst/>
              </a:prstGeom>
              <a:solidFill>
                <a:srgbClr val="DDDDDD"/>
              </a:solidFill>
              <a:ln w="1905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1" lang="ja-JP" altLang="en-US" sz="3200" b="0" i="0" u="none" strike="noStrike" cap="none" normalizeH="0" baseline="0">
                  <a:ln>
                    <a:noFill/>
                  </a:ln>
                  <a:solidFill>
                    <a:schemeClr val="bg2"/>
                  </a:solidFill>
                  <a:effectLst>
                    <a:outerShdw blurRad="38100" dist="38100" dir="2700000" algn="tl">
                      <a:srgbClr val="000000">
                        <a:alpha val="43137"/>
                      </a:srgbClr>
                    </a:outerShdw>
                  </a:effectLst>
                  <a:latin typeface="HG丸ｺﾞｼｯｸM-PRO" pitchFamily="50" charset="-128"/>
                  <a:ea typeface="HG丸ｺﾞｼｯｸM-PRO" pitchFamily="50" charset="-128"/>
                </a:endParaRPr>
              </a:p>
            </p:txBody>
          </p:sp>
        </p:grpSp>
      </p:grpSp>
      <p:sp>
        <p:nvSpPr>
          <p:cNvPr id="68" name="矢印: 環状 67">
            <a:extLst>
              <a:ext uri="{FF2B5EF4-FFF2-40B4-BE49-F238E27FC236}">
                <a16:creationId xmlns:a16="http://schemas.microsoft.com/office/drawing/2014/main" id="{46D8F047-C412-4DB0-A61B-EC9405F67BE3}"/>
              </a:ext>
            </a:extLst>
          </p:cNvPr>
          <p:cNvSpPr/>
          <p:nvPr/>
        </p:nvSpPr>
        <p:spPr>
          <a:xfrm rot="1121436" flipH="1">
            <a:off x="675121" y="2105657"/>
            <a:ext cx="1348233" cy="1117444"/>
          </a:xfrm>
          <a:prstGeom prst="circularArrow">
            <a:avLst>
              <a:gd name="adj1" fmla="val 12500"/>
              <a:gd name="adj2" fmla="val 1142319"/>
              <a:gd name="adj3" fmla="val 20457681"/>
              <a:gd name="adj4" fmla="val 13837251"/>
              <a:gd name="adj5" fmla="val 12500"/>
            </a:avLst>
          </a:prstGeom>
          <a:solidFill>
            <a:srgbClr val="99CC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sp>
        <p:nvSpPr>
          <p:cNvPr id="85" name="正方形/長方形 84">
            <a:extLst>
              <a:ext uri="{FF2B5EF4-FFF2-40B4-BE49-F238E27FC236}">
                <a16:creationId xmlns:a16="http://schemas.microsoft.com/office/drawing/2014/main" id="{275A0591-EBEF-4591-BB5C-4EE4C6CC1E35}"/>
              </a:ext>
            </a:extLst>
          </p:cNvPr>
          <p:cNvSpPr/>
          <p:nvPr/>
        </p:nvSpPr>
        <p:spPr>
          <a:xfrm>
            <a:off x="423936" y="1579811"/>
            <a:ext cx="1671319" cy="461665"/>
          </a:xfrm>
          <a:prstGeom prst="rect">
            <a:avLst/>
          </a:prstGeom>
        </p:spPr>
        <p:txBody>
          <a:bodyPr wrap="square">
            <a:spAutoFit/>
          </a:bodyPr>
          <a:lstStyle/>
          <a:p>
            <a:pPr algn="ctr"/>
            <a:r>
              <a:rPr lang="ja-JP" altLang="en-US" sz="2400" dirty="0">
                <a:latin typeface="ＭＳ Ｐゴシック" panose="020B0600070205080204" pitchFamily="50" charset="-128"/>
                <a:ea typeface="ＭＳ Ｐゴシック" panose="020B0600070205080204" pitchFamily="50" charset="-128"/>
              </a:rPr>
              <a:t>刈る</a:t>
            </a:r>
            <a:endParaRPr lang="en-US" altLang="ja-JP" sz="2400" dirty="0">
              <a:latin typeface="ＭＳ Ｐゴシック" panose="020B0600070205080204" pitchFamily="50" charset="-128"/>
              <a:ea typeface="ＭＳ Ｐゴシック" panose="020B0600070205080204" pitchFamily="50" charset="-128"/>
            </a:endParaRPr>
          </a:p>
        </p:txBody>
      </p:sp>
      <p:grpSp>
        <p:nvGrpSpPr>
          <p:cNvPr id="88" name="グループ化 87">
            <a:extLst>
              <a:ext uri="{FF2B5EF4-FFF2-40B4-BE49-F238E27FC236}">
                <a16:creationId xmlns:a16="http://schemas.microsoft.com/office/drawing/2014/main" id="{07F06A4E-B007-449D-B4D4-A4A79525DEBA}"/>
              </a:ext>
            </a:extLst>
          </p:cNvPr>
          <p:cNvGrpSpPr/>
          <p:nvPr/>
        </p:nvGrpSpPr>
        <p:grpSpPr>
          <a:xfrm>
            <a:off x="3115412" y="998220"/>
            <a:ext cx="2937144" cy="5722620"/>
            <a:chOff x="3115412" y="998220"/>
            <a:chExt cx="2937144" cy="5722620"/>
          </a:xfrm>
        </p:grpSpPr>
        <p:sp>
          <p:nvSpPr>
            <p:cNvPr id="79" name="正方形/長方形 78">
              <a:extLst>
                <a:ext uri="{FF2B5EF4-FFF2-40B4-BE49-F238E27FC236}">
                  <a16:creationId xmlns:a16="http://schemas.microsoft.com/office/drawing/2014/main" id="{70E49CD2-A6AC-432D-9048-63F0380057DB}"/>
                </a:ext>
              </a:extLst>
            </p:cNvPr>
            <p:cNvSpPr/>
            <p:nvPr/>
          </p:nvSpPr>
          <p:spPr>
            <a:xfrm>
              <a:off x="3115412" y="998220"/>
              <a:ext cx="2904974" cy="5722620"/>
            </a:xfrm>
            <a:prstGeom prst="rect">
              <a:avLst/>
            </a:prstGeom>
            <a:solidFill>
              <a:srgbClr val="CCFF66">
                <a:alpha val="52157"/>
              </a:srgb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 name="正方形/長方形 11">
              <a:extLst>
                <a:ext uri="{FF2B5EF4-FFF2-40B4-BE49-F238E27FC236}">
                  <a16:creationId xmlns:a16="http://schemas.microsoft.com/office/drawing/2014/main" id="{D33DE46F-313A-4B6C-A34B-9818A632B354}"/>
                </a:ext>
              </a:extLst>
            </p:cNvPr>
            <p:cNvSpPr/>
            <p:nvPr/>
          </p:nvSpPr>
          <p:spPr>
            <a:xfrm>
              <a:off x="3161630" y="5325429"/>
              <a:ext cx="2890926" cy="1200329"/>
            </a:xfrm>
            <a:prstGeom prst="rect">
              <a:avLst/>
            </a:prstGeom>
          </p:spPr>
          <p:txBody>
            <a:bodyPr wrap="square" lIns="36000" rIns="36000">
              <a:spAutoFit/>
            </a:bodyPr>
            <a:lstStyle/>
            <a:p>
              <a:r>
                <a:rPr lang="ja-JP" altLang="en-US" sz="2400" dirty="0">
                  <a:latin typeface="ＭＳ Ｐゴシック" panose="020B0600070205080204" pitchFamily="50" charset="-128"/>
                  <a:ea typeface="ＭＳ Ｐゴシック" panose="020B0600070205080204" pitchFamily="50" charset="-128"/>
                </a:rPr>
                <a:t>左足を右足の隣まで動かして刈刃を元の位置へ</a:t>
              </a:r>
              <a:endParaRPr lang="en-US" altLang="ja-JP" sz="2400" dirty="0">
                <a:latin typeface="ＭＳ Ｐゴシック" panose="020B0600070205080204" pitchFamily="50" charset="-128"/>
                <a:ea typeface="ＭＳ Ｐゴシック" panose="020B0600070205080204" pitchFamily="50" charset="-128"/>
              </a:endParaRPr>
            </a:p>
          </p:txBody>
        </p:sp>
        <p:grpSp>
          <p:nvGrpSpPr>
            <p:cNvPr id="19" name="グループ化 18">
              <a:extLst>
                <a:ext uri="{FF2B5EF4-FFF2-40B4-BE49-F238E27FC236}">
                  <a16:creationId xmlns:a16="http://schemas.microsoft.com/office/drawing/2014/main" id="{E351AE72-DFCD-4B0F-8958-C755D46769BE}"/>
                </a:ext>
              </a:extLst>
            </p:cNvPr>
            <p:cNvGrpSpPr/>
            <p:nvPr/>
          </p:nvGrpSpPr>
          <p:grpSpPr>
            <a:xfrm>
              <a:off x="3785156" y="3529005"/>
              <a:ext cx="1652039" cy="1777461"/>
              <a:chOff x="3430785" y="2994486"/>
              <a:chExt cx="1652039" cy="1777461"/>
            </a:xfrm>
          </p:grpSpPr>
          <p:grpSp>
            <p:nvGrpSpPr>
              <p:cNvPr id="34" name="グループ化 33">
                <a:extLst>
                  <a:ext uri="{FF2B5EF4-FFF2-40B4-BE49-F238E27FC236}">
                    <a16:creationId xmlns:a16="http://schemas.microsoft.com/office/drawing/2014/main" id="{A3BDFD5E-E6C1-4149-927C-DA4C1427D438}"/>
                  </a:ext>
                </a:extLst>
              </p:cNvPr>
              <p:cNvGrpSpPr/>
              <p:nvPr/>
            </p:nvGrpSpPr>
            <p:grpSpPr>
              <a:xfrm rot="959344">
                <a:off x="4723616" y="2994486"/>
                <a:ext cx="359208" cy="720722"/>
                <a:chOff x="721049" y="1652032"/>
                <a:chExt cx="2261758" cy="3675054"/>
              </a:xfrm>
            </p:grpSpPr>
            <p:sp>
              <p:nvSpPr>
                <p:cNvPr id="35" name="フリーフォーム: 図形 34">
                  <a:extLst>
                    <a:ext uri="{FF2B5EF4-FFF2-40B4-BE49-F238E27FC236}">
                      <a16:creationId xmlns:a16="http://schemas.microsoft.com/office/drawing/2014/main" id="{36089896-0D51-4DB0-9B51-1EADCA7663F7}"/>
                    </a:ext>
                  </a:extLst>
                </p:cNvPr>
                <p:cNvSpPr/>
                <p:nvPr/>
              </p:nvSpPr>
              <p:spPr>
                <a:xfrm>
                  <a:off x="721049" y="1652032"/>
                  <a:ext cx="2261758" cy="2407920"/>
                </a:xfrm>
                <a:custGeom>
                  <a:avLst/>
                  <a:gdLst>
                    <a:gd name="connsiteX0" fmla="*/ 114300 w 899160"/>
                    <a:gd name="connsiteY0" fmla="*/ 967740 h 967740"/>
                    <a:gd name="connsiteX1" fmla="*/ 822960 w 899160"/>
                    <a:gd name="connsiteY1" fmla="*/ 967740 h 967740"/>
                    <a:gd name="connsiteX2" fmla="*/ 899160 w 899160"/>
                    <a:gd name="connsiteY2" fmla="*/ 304800 h 967740"/>
                    <a:gd name="connsiteX3" fmla="*/ 487680 w 899160"/>
                    <a:gd name="connsiteY3" fmla="*/ 0 h 967740"/>
                    <a:gd name="connsiteX4" fmla="*/ 0 w 899160"/>
                    <a:gd name="connsiteY4" fmla="*/ 266700 h 967740"/>
                    <a:gd name="connsiteX5" fmla="*/ 114300 w 899160"/>
                    <a:gd name="connsiteY5" fmla="*/ 967740 h 967740"/>
                    <a:gd name="connsiteX0" fmla="*/ 105054 w 889914"/>
                    <a:gd name="connsiteY0" fmla="*/ 967740 h 967740"/>
                    <a:gd name="connsiteX1" fmla="*/ 813714 w 889914"/>
                    <a:gd name="connsiteY1" fmla="*/ 967740 h 967740"/>
                    <a:gd name="connsiteX2" fmla="*/ 889914 w 889914"/>
                    <a:gd name="connsiteY2" fmla="*/ 304800 h 967740"/>
                    <a:gd name="connsiteX3" fmla="*/ 478434 w 889914"/>
                    <a:gd name="connsiteY3" fmla="*/ 0 h 967740"/>
                    <a:gd name="connsiteX4" fmla="*/ 0 w 889914"/>
                    <a:gd name="connsiteY4" fmla="*/ 300602 h 967740"/>
                    <a:gd name="connsiteX5" fmla="*/ 105054 w 889914"/>
                    <a:gd name="connsiteY5" fmla="*/ 967740 h 967740"/>
                    <a:gd name="connsiteX0" fmla="*/ 105054 w 902242"/>
                    <a:gd name="connsiteY0" fmla="*/ 967740 h 967740"/>
                    <a:gd name="connsiteX1" fmla="*/ 813714 w 902242"/>
                    <a:gd name="connsiteY1" fmla="*/ 967740 h 967740"/>
                    <a:gd name="connsiteX2" fmla="*/ 902242 w 902242"/>
                    <a:gd name="connsiteY2" fmla="*/ 341784 h 967740"/>
                    <a:gd name="connsiteX3" fmla="*/ 478434 w 902242"/>
                    <a:gd name="connsiteY3" fmla="*/ 0 h 967740"/>
                    <a:gd name="connsiteX4" fmla="*/ 0 w 902242"/>
                    <a:gd name="connsiteY4" fmla="*/ 300602 h 967740"/>
                    <a:gd name="connsiteX5" fmla="*/ 105054 w 902242"/>
                    <a:gd name="connsiteY5" fmla="*/ 967740 h 967740"/>
                    <a:gd name="connsiteX0" fmla="*/ 135874 w 933062"/>
                    <a:gd name="connsiteY0" fmla="*/ 967740 h 967740"/>
                    <a:gd name="connsiteX1" fmla="*/ 844534 w 933062"/>
                    <a:gd name="connsiteY1" fmla="*/ 967740 h 967740"/>
                    <a:gd name="connsiteX2" fmla="*/ 933062 w 933062"/>
                    <a:gd name="connsiteY2" fmla="*/ 341784 h 967740"/>
                    <a:gd name="connsiteX3" fmla="*/ 509254 w 933062"/>
                    <a:gd name="connsiteY3" fmla="*/ 0 h 967740"/>
                    <a:gd name="connsiteX4" fmla="*/ 0 w 933062"/>
                    <a:gd name="connsiteY4" fmla="*/ 346832 h 967740"/>
                    <a:gd name="connsiteX5" fmla="*/ 135874 w 933062"/>
                    <a:gd name="connsiteY5" fmla="*/ 967740 h 967740"/>
                    <a:gd name="connsiteX0" fmla="*/ 135874 w 933062"/>
                    <a:gd name="connsiteY0" fmla="*/ 973904 h 973904"/>
                    <a:gd name="connsiteX1" fmla="*/ 844534 w 933062"/>
                    <a:gd name="connsiteY1" fmla="*/ 973904 h 973904"/>
                    <a:gd name="connsiteX2" fmla="*/ 933062 w 933062"/>
                    <a:gd name="connsiteY2" fmla="*/ 347948 h 973904"/>
                    <a:gd name="connsiteX3" fmla="*/ 478434 w 933062"/>
                    <a:gd name="connsiteY3" fmla="*/ 0 h 973904"/>
                    <a:gd name="connsiteX4" fmla="*/ 0 w 933062"/>
                    <a:gd name="connsiteY4" fmla="*/ 352996 h 973904"/>
                    <a:gd name="connsiteX5" fmla="*/ 135874 w 933062"/>
                    <a:gd name="connsiteY5" fmla="*/ 973904 h 973904"/>
                    <a:gd name="connsiteX0" fmla="*/ 117382 w 914570"/>
                    <a:gd name="connsiteY0" fmla="*/ 973904 h 973904"/>
                    <a:gd name="connsiteX1" fmla="*/ 826042 w 914570"/>
                    <a:gd name="connsiteY1" fmla="*/ 973904 h 973904"/>
                    <a:gd name="connsiteX2" fmla="*/ 914570 w 914570"/>
                    <a:gd name="connsiteY2" fmla="*/ 347948 h 973904"/>
                    <a:gd name="connsiteX3" fmla="*/ 459942 w 914570"/>
                    <a:gd name="connsiteY3" fmla="*/ 0 h 973904"/>
                    <a:gd name="connsiteX4" fmla="*/ 0 w 914570"/>
                    <a:gd name="connsiteY4" fmla="*/ 346832 h 973904"/>
                    <a:gd name="connsiteX5" fmla="*/ 117382 w 914570"/>
                    <a:gd name="connsiteY5" fmla="*/ 973904 h 973904"/>
                    <a:gd name="connsiteX0" fmla="*/ 117382 w 914570"/>
                    <a:gd name="connsiteY0" fmla="*/ 973904 h 973904"/>
                    <a:gd name="connsiteX1" fmla="*/ 826042 w 914570"/>
                    <a:gd name="connsiteY1" fmla="*/ 973904 h 973904"/>
                    <a:gd name="connsiteX2" fmla="*/ 914570 w 914570"/>
                    <a:gd name="connsiteY2" fmla="*/ 347948 h 973904"/>
                    <a:gd name="connsiteX3" fmla="*/ 459942 w 914570"/>
                    <a:gd name="connsiteY3" fmla="*/ 0 h 973904"/>
                    <a:gd name="connsiteX4" fmla="*/ 0 w 914570"/>
                    <a:gd name="connsiteY4" fmla="*/ 346832 h 973904"/>
                    <a:gd name="connsiteX5" fmla="*/ 117382 w 914570"/>
                    <a:gd name="connsiteY5" fmla="*/ 973904 h 973904"/>
                    <a:gd name="connsiteX0" fmla="*/ 117382 w 914570"/>
                    <a:gd name="connsiteY0" fmla="*/ 973904 h 973904"/>
                    <a:gd name="connsiteX1" fmla="*/ 826042 w 914570"/>
                    <a:gd name="connsiteY1" fmla="*/ 973904 h 973904"/>
                    <a:gd name="connsiteX2" fmla="*/ 914570 w 914570"/>
                    <a:gd name="connsiteY2" fmla="*/ 347948 h 973904"/>
                    <a:gd name="connsiteX3" fmla="*/ 459942 w 914570"/>
                    <a:gd name="connsiteY3" fmla="*/ 0 h 973904"/>
                    <a:gd name="connsiteX4" fmla="*/ 0 w 914570"/>
                    <a:gd name="connsiteY4" fmla="*/ 346832 h 973904"/>
                    <a:gd name="connsiteX5" fmla="*/ 117382 w 914570"/>
                    <a:gd name="connsiteY5" fmla="*/ 973904 h 973904"/>
                    <a:gd name="connsiteX0" fmla="*/ 117382 w 914570"/>
                    <a:gd name="connsiteY0" fmla="*/ 973904 h 973904"/>
                    <a:gd name="connsiteX1" fmla="*/ 826042 w 914570"/>
                    <a:gd name="connsiteY1" fmla="*/ 973904 h 973904"/>
                    <a:gd name="connsiteX2" fmla="*/ 914570 w 914570"/>
                    <a:gd name="connsiteY2" fmla="*/ 347948 h 973904"/>
                    <a:gd name="connsiteX3" fmla="*/ 459942 w 914570"/>
                    <a:gd name="connsiteY3" fmla="*/ 0 h 973904"/>
                    <a:gd name="connsiteX4" fmla="*/ 0 w 914570"/>
                    <a:gd name="connsiteY4" fmla="*/ 346832 h 973904"/>
                    <a:gd name="connsiteX5" fmla="*/ 117382 w 914570"/>
                    <a:gd name="connsiteY5" fmla="*/ 973904 h 973904"/>
                    <a:gd name="connsiteX0" fmla="*/ 117382 w 914570"/>
                    <a:gd name="connsiteY0" fmla="*/ 973904 h 973904"/>
                    <a:gd name="connsiteX1" fmla="*/ 826042 w 914570"/>
                    <a:gd name="connsiteY1" fmla="*/ 973904 h 973904"/>
                    <a:gd name="connsiteX2" fmla="*/ 914570 w 914570"/>
                    <a:gd name="connsiteY2" fmla="*/ 347948 h 973904"/>
                    <a:gd name="connsiteX3" fmla="*/ 459942 w 914570"/>
                    <a:gd name="connsiteY3" fmla="*/ 0 h 973904"/>
                    <a:gd name="connsiteX4" fmla="*/ 0 w 914570"/>
                    <a:gd name="connsiteY4" fmla="*/ 346832 h 973904"/>
                    <a:gd name="connsiteX5" fmla="*/ 117382 w 914570"/>
                    <a:gd name="connsiteY5" fmla="*/ 973904 h 973904"/>
                    <a:gd name="connsiteX0" fmla="*/ 117382 w 914570"/>
                    <a:gd name="connsiteY0" fmla="*/ 973904 h 973904"/>
                    <a:gd name="connsiteX1" fmla="*/ 826042 w 914570"/>
                    <a:gd name="connsiteY1" fmla="*/ 973904 h 973904"/>
                    <a:gd name="connsiteX2" fmla="*/ 914570 w 914570"/>
                    <a:gd name="connsiteY2" fmla="*/ 347948 h 973904"/>
                    <a:gd name="connsiteX3" fmla="*/ 459942 w 914570"/>
                    <a:gd name="connsiteY3" fmla="*/ 0 h 973904"/>
                    <a:gd name="connsiteX4" fmla="*/ 0 w 914570"/>
                    <a:gd name="connsiteY4" fmla="*/ 346832 h 973904"/>
                    <a:gd name="connsiteX5" fmla="*/ 117382 w 914570"/>
                    <a:gd name="connsiteY5" fmla="*/ 973904 h 973904"/>
                    <a:gd name="connsiteX0" fmla="*/ 117382 w 914570"/>
                    <a:gd name="connsiteY0" fmla="*/ 973904 h 973904"/>
                    <a:gd name="connsiteX1" fmla="*/ 826042 w 914570"/>
                    <a:gd name="connsiteY1" fmla="*/ 973904 h 973904"/>
                    <a:gd name="connsiteX2" fmla="*/ 914570 w 914570"/>
                    <a:gd name="connsiteY2" fmla="*/ 347948 h 973904"/>
                    <a:gd name="connsiteX3" fmla="*/ 459942 w 914570"/>
                    <a:gd name="connsiteY3" fmla="*/ 0 h 973904"/>
                    <a:gd name="connsiteX4" fmla="*/ 0 w 914570"/>
                    <a:gd name="connsiteY4" fmla="*/ 346832 h 973904"/>
                    <a:gd name="connsiteX5" fmla="*/ 117382 w 914570"/>
                    <a:gd name="connsiteY5" fmla="*/ 973904 h 973904"/>
                    <a:gd name="connsiteX0" fmla="*/ 117382 w 914570"/>
                    <a:gd name="connsiteY0" fmla="*/ 973904 h 973904"/>
                    <a:gd name="connsiteX1" fmla="*/ 826042 w 914570"/>
                    <a:gd name="connsiteY1" fmla="*/ 973904 h 973904"/>
                    <a:gd name="connsiteX2" fmla="*/ 914570 w 914570"/>
                    <a:gd name="connsiteY2" fmla="*/ 347948 h 973904"/>
                    <a:gd name="connsiteX3" fmla="*/ 459942 w 914570"/>
                    <a:gd name="connsiteY3" fmla="*/ 0 h 973904"/>
                    <a:gd name="connsiteX4" fmla="*/ 0 w 914570"/>
                    <a:gd name="connsiteY4" fmla="*/ 346832 h 973904"/>
                    <a:gd name="connsiteX5" fmla="*/ 117382 w 914570"/>
                    <a:gd name="connsiteY5" fmla="*/ 973904 h 973904"/>
                    <a:gd name="connsiteX0" fmla="*/ 117382 w 914570"/>
                    <a:gd name="connsiteY0" fmla="*/ 973904 h 973904"/>
                    <a:gd name="connsiteX1" fmla="*/ 826042 w 914570"/>
                    <a:gd name="connsiteY1" fmla="*/ 973904 h 973904"/>
                    <a:gd name="connsiteX2" fmla="*/ 914570 w 914570"/>
                    <a:gd name="connsiteY2" fmla="*/ 347948 h 973904"/>
                    <a:gd name="connsiteX3" fmla="*/ 459942 w 914570"/>
                    <a:gd name="connsiteY3" fmla="*/ 0 h 973904"/>
                    <a:gd name="connsiteX4" fmla="*/ 0 w 914570"/>
                    <a:gd name="connsiteY4" fmla="*/ 346832 h 973904"/>
                    <a:gd name="connsiteX5" fmla="*/ 117382 w 914570"/>
                    <a:gd name="connsiteY5" fmla="*/ 973904 h 973904"/>
                    <a:gd name="connsiteX0" fmla="*/ 117382 w 914570"/>
                    <a:gd name="connsiteY0" fmla="*/ 973904 h 973904"/>
                    <a:gd name="connsiteX1" fmla="*/ 826042 w 914570"/>
                    <a:gd name="connsiteY1" fmla="*/ 973904 h 973904"/>
                    <a:gd name="connsiteX2" fmla="*/ 914570 w 914570"/>
                    <a:gd name="connsiteY2" fmla="*/ 347948 h 973904"/>
                    <a:gd name="connsiteX3" fmla="*/ 459942 w 914570"/>
                    <a:gd name="connsiteY3" fmla="*/ 0 h 973904"/>
                    <a:gd name="connsiteX4" fmla="*/ 0 w 914570"/>
                    <a:gd name="connsiteY4" fmla="*/ 346832 h 973904"/>
                    <a:gd name="connsiteX5" fmla="*/ 117382 w 914570"/>
                    <a:gd name="connsiteY5" fmla="*/ 973904 h 973904"/>
                    <a:gd name="connsiteX0" fmla="*/ 117382 w 914787"/>
                    <a:gd name="connsiteY0" fmla="*/ 973904 h 973904"/>
                    <a:gd name="connsiteX1" fmla="*/ 826042 w 914787"/>
                    <a:gd name="connsiteY1" fmla="*/ 973904 h 973904"/>
                    <a:gd name="connsiteX2" fmla="*/ 914570 w 914787"/>
                    <a:gd name="connsiteY2" fmla="*/ 347948 h 973904"/>
                    <a:gd name="connsiteX3" fmla="*/ 459942 w 914787"/>
                    <a:gd name="connsiteY3" fmla="*/ 0 h 973904"/>
                    <a:gd name="connsiteX4" fmla="*/ 0 w 914787"/>
                    <a:gd name="connsiteY4" fmla="*/ 346832 h 973904"/>
                    <a:gd name="connsiteX5" fmla="*/ 117382 w 914787"/>
                    <a:gd name="connsiteY5" fmla="*/ 973904 h 973904"/>
                    <a:gd name="connsiteX0" fmla="*/ 95808 w 914787"/>
                    <a:gd name="connsiteY0" fmla="*/ 970822 h 973904"/>
                    <a:gd name="connsiteX1" fmla="*/ 826042 w 914787"/>
                    <a:gd name="connsiteY1" fmla="*/ 973904 h 973904"/>
                    <a:gd name="connsiteX2" fmla="*/ 914570 w 914787"/>
                    <a:gd name="connsiteY2" fmla="*/ 347948 h 973904"/>
                    <a:gd name="connsiteX3" fmla="*/ 459942 w 914787"/>
                    <a:gd name="connsiteY3" fmla="*/ 0 h 973904"/>
                    <a:gd name="connsiteX4" fmla="*/ 0 w 914787"/>
                    <a:gd name="connsiteY4" fmla="*/ 346832 h 973904"/>
                    <a:gd name="connsiteX5" fmla="*/ 95808 w 914787"/>
                    <a:gd name="connsiteY5" fmla="*/ 970822 h 973904"/>
                    <a:gd name="connsiteX0" fmla="*/ 86562 w 914787"/>
                    <a:gd name="connsiteY0" fmla="*/ 970822 h 973904"/>
                    <a:gd name="connsiteX1" fmla="*/ 826042 w 914787"/>
                    <a:gd name="connsiteY1" fmla="*/ 973904 h 973904"/>
                    <a:gd name="connsiteX2" fmla="*/ 914570 w 914787"/>
                    <a:gd name="connsiteY2" fmla="*/ 347948 h 973904"/>
                    <a:gd name="connsiteX3" fmla="*/ 459942 w 914787"/>
                    <a:gd name="connsiteY3" fmla="*/ 0 h 973904"/>
                    <a:gd name="connsiteX4" fmla="*/ 0 w 914787"/>
                    <a:gd name="connsiteY4" fmla="*/ 346832 h 973904"/>
                    <a:gd name="connsiteX5" fmla="*/ 86562 w 914787"/>
                    <a:gd name="connsiteY5" fmla="*/ 970822 h 9739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14787" h="973904">
                      <a:moveTo>
                        <a:pt x="86562" y="970822"/>
                      </a:moveTo>
                      <a:lnTo>
                        <a:pt x="826042" y="973904"/>
                      </a:lnTo>
                      <a:cubicBezTo>
                        <a:pt x="855551" y="765252"/>
                        <a:pt x="918963" y="556600"/>
                        <a:pt x="914570" y="347948"/>
                      </a:cubicBezTo>
                      <a:cubicBezTo>
                        <a:pt x="914044" y="108686"/>
                        <a:pt x="679288" y="1950"/>
                        <a:pt x="459942" y="0"/>
                      </a:cubicBezTo>
                      <a:cubicBezTo>
                        <a:pt x="251153" y="1578"/>
                        <a:pt x="2298" y="141844"/>
                        <a:pt x="0" y="346832"/>
                      </a:cubicBezTo>
                      <a:cubicBezTo>
                        <a:pt x="2143" y="549692"/>
                        <a:pt x="47435" y="761798"/>
                        <a:pt x="86562" y="970822"/>
                      </a:cubicBezTo>
                      <a:close/>
                    </a:path>
                  </a:pathLst>
                </a:custGeom>
                <a:solidFill>
                  <a:schemeClr val="bg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6" name="フリーフォーム: 図形 35">
                  <a:extLst>
                    <a:ext uri="{FF2B5EF4-FFF2-40B4-BE49-F238E27FC236}">
                      <a16:creationId xmlns:a16="http://schemas.microsoft.com/office/drawing/2014/main" id="{B07FFDF0-6A00-4E57-9632-7EAF9D6BB8F0}"/>
                    </a:ext>
                  </a:extLst>
                </p:cNvPr>
                <p:cNvSpPr/>
                <p:nvPr/>
              </p:nvSpPr>
              <p:spPr>
                <a:xfrm rot="10800000">
                  <a:off x="970948" y="4226355"/>
                  <a:ext cx="1759808" cy="1100731"/>
                </a:xfrm>
                <a:custGeom>
                  <a:avLst/>
                  <a:gdLst>
                    <a:gd name="connsiteX0" fmla="*/ 114300 w 899160"/>
                    <a:gd name="connsiteY0" fmla="*/ 967740 h 967740"/>
                    <a:gd name="connsiteX1" fmla="*/ 822960 w 899160"/>
                    <a:gd name="connsiteY1" fmla="*/ 967740 h 967740"/>
                    <a:gd name="connsiteX2" fmla="*/ 899160 w 899160"/>
                    <a:gd name="connsiteY2" fmla="*/ 304800 h 967740"/>
                    <a:gd name="connsiteX3" fmla="*/ 487680 w 899160"/>
                    <a:gd name="connsiteY3" fmla="*/ 0 h 967740"/>
                    <a:gd name="connsiteX4" fmla="*/ 0 w 899160"/>
                    <a:gd name="connsiteY4" fmla="*/ 266700 h 967740"/>
                    <a:gd name="connsiteX5" fmla="*/ 114300 w 899160"/>
                    <a:gd name="connsiteY5" fmla="*/ 967740 h 967740"/>
                    <a:gd name="connsiteX0" fmla="*/ 105054 w 889914"/>
                    <a:gd name="connsiteY0" fmla="*/ 967740 h 967740"/>
                    <a:gd name="connsiteX1" fmla="*/ 813714 w 889914"/>
                    <a:gd name="connsiteY1" fmla="*/ 967740 h 967740"/>
                    <a:gd name="connsiteX2" fmla="*/ 889914 w 889914"/>
                    <a:gd name="connsiteY2" fmla="*/ 304800 h 967740"/>
                    <a:gd name="connsiteX3" fmla="*/ 478434 w 889914"/>
                    <a:gd name="connsiteY3" fmla="*/ 0 h 967740"/>
                    <a:gd name="connsiteX4" fmla="*/ 0 w 889914"/>
                    <a:gd name="connsiteY4" fmla="*/ 300602 h 967740"/>
                    <a:gd name="connsiteX5" fmla="*/ 105054 w 889914"/>
                    <a:gd name="connsiteY5" fmla="*/ 967740 h 967740"/>
                    <a:gd name="connsiteX0" fmla="*/ 105054 w 902242"/>
                    <a:gd name="connsiteY0" fmla="*/ 967740 h 967740"/>
                    <a:gd name="connsiteX1" fmla="*/ 813714 w 902242"/>
                    <a:gd name="connsiteY1" fmla="*/ 967740 h 967740"/>
                    <a:gd name="connsiteX2" fmla="*/ 902242 w 902242"/>
                    <a:gd name="connsiteY2" fmla="*/ 341784 h 967740"/>
                    <a:gd name="connsiteX3" fmla="*/ 478434 w 902242"/>
                    <a:gd name="connsiteY3" fmla="*/ 0 h 967740"/>
                    <a:gd name="connsiteX4" fmla="*/ 0 w 902242"/>
                    <a:gd name="connsiteY4" fmla="*/ 300602 h 967740"/>
                    <a:gd name="connsiteX5" fmla="*/ 105054 w 902242"/>
                    <a:gd name="connsiteY5" fmla="*/ 967740 h 967740"/>
                    <a:gd name="connsiteX0" fmla="*/ 135874 w 933062"/>
                    <a:gd name="connsiteY0" fmla="*/ 967740 h 967740"/>
                    <a:gd name="connsiteX1" fmla="*/ 844534 w 933062"/>
                    <a:gd name="connsiteY1" fmla="*/ 967740 h 967740"/>
                    <a:gd name="connsiteX2" fmla="*/ 933062 w 933062"/>
                    <a:gd name="connsiteY2" fmla="*/ 341784 h 967740"/>
                    <a:gd name="connsiteX3" fmla="*/ 509254 w 933062"/>
                    <a:gd name="connsiteY3" fmla="*/ 0 h 967740"/>
                    <a:gd name="connsiteX4" fmla="*/ 0 w 933062"/>
                    <a:gd name="connsiteY4" fmla="*/ 346832 h 967740"/>
                    <a:gd name="connsiteX5" fmla="*/ 135874 w 933062"/>
                    <a:gd name="connsiteY5" fmla="*/ 967740 h 967740"/>
                    <a:gd name="connsiteX0" fmla="*/ 135874 w 933062"/>
                    <a:gd name="connsiteY0" fmla="*/ 973904 h 973904"/>
                    <a:gd name="connsiteX1" fmla="*/ 844534 w 933062"/>
                    <a:gd name="connsiteY1" fmla="*/ 973904 h 973904"/>
                    <a:gd name="connsiteX2" fmla="*/ 933062 w 933062"/>
                    <a:gd name="connsiteY2" fmla="*/ 347948 h 973904"/>
                    <a:gd name="connsiteX3" fmla="*/ 478434 w 933062"/>
                    <a:gd name="connsiteY3" fmla="*/ 0 h 973904"/>
                    <a:gd name="connsiteX4" fmla="*/ 0 w 933062"/>
                    <a:gd name="connsiteY4" fmla="*/ 352996 h 973904"/>
                    <a:gd name="connsiteX5" fmla="*/ 135874 w 933062"/>
                    <a:gd name="connsiteY5" fmla="*/ 973904 h 973904"/>
                    <a:gd name="connsiteX0" fmla="*/ 117382 w 914570"/>
                    <a:gd name="connsiteY0" fmla="*/ 973904 h 973904"/>
                    <a:gd name="connsiteX1" fmla="*/ 826042 w 914570"/>
                    <a:gd name="connsiteY1" fmla="*/ 973904 h 973904"/>
                    <a:gd name="connsiteX2" fmla="*/ 914570 w 914570"/>
                    <a:gd name="connsiteY2" fmla="*/ 347948 h 973904"/>
                    <a:gd name="connsiteX3" fmla="*/ 459942 w 914570"/>
                    <a:gd name="connsiteY3" fmla="*/ 0 h 973904"/>
                    <a:gd name="connsiteX4" fmla="*/ 0 w 914570"/>
                    <a:gd name="connsiteY4" fmla="*/ 346832 h 973904"/>
                    <a:gd name="connsiteX5" fmla="*/ 117382 w 914570"/>
                    <a:gd name="connsiteY5" fmla="*/ 973904 h 973904"/>
                    <a:gd name="connsiteX0" fmla="*/ 117382 w 914570"/>
                    <a:gd name="connsiteY0" fmla="*/ 973904 h 973904"/>
                    <a:gd name="connsiteX1" fmla="*/ 826042 w 914570"/>
                    <a:gd name="connsiteY1" fmla="*/ 973904 h 973904"/>
                    <a:gd name="connsiteX2" fmla="*/ 914570 w 914570"/>
                    <a:gd name="connsiteY2" fmla="*/ 347948 h 973904"/>
                    <a:gd name="connsiteX3" fmla="*/ 459942 w 914570"/>
                    <a:gd name="connsiteY3" fmla="*/ 0 h 973904"/>
                    <a:gd name="connsiteX4" fmla="*/ 0 w 914570"/>
                    <a:gd name="connsiteY4" fmla="*/ 346832 h 973904"/>
                    <a:gd name="connsiteX5" fmla="*/ 117382 w 914570"/>
                    <a:gd name="connsiteY5" fmla="*/ 973904 h 973904"/>
                    <a:gd name="connsiteX0" fmla="*/ 117382 w 914570"/>
                    <a:gd name="connsiteY0" fmla="*/ 973904 h 973904"/>
                    <a:gd name="connsiteX1" fmla="*/ 826042 w 914570"/>
                    <a:gd name="connsiteY1" fmla="*/ 973904 h 973904"/>
                    <a:gd name="connsiteX2" fmla="*/ 914570 w 914570"/>
                    <a:gd name="connsiteY2" fmla="*/ 347948 h 973904"/>
                    <a:gd name="connsiteX3" fmla="*/ 459942 w 914570"/>
                    <a:gd name="connsiteY3" fmla="*/ 0 h 973904"/>
                    <a:gd name="connsiteX4" fmla="*/ 0 w 914570"/>
                    <a:gd name="connsiteY4" fmla="*/ 346832 h 973904"/>
                    <a:gd name="connsiteX5" fmla="*/ 117382 w 914570"/>
                    <a:gd name="connsiteY5" fmla="*/ 973904 h 973904"/>
                    <a:gd name="connsiteX0" fmla="*/ 117382 w 914570"/>
                    <a:gd name="connsiteY0" fmla="*/ 973904 h 973904"/>
                    <a:gd name="connsiteX1" fmla="*/ 826042 w 914570"/>
                    <a:gd name="connsiteY1" fmla="*/ 973904 h 973904"/>
                    <a:gd name="connsiteX2" fmla="*/ 914570 w 914570"/>
                    <a:gd name="connsiteY2" fmla="*/ 347948 h 973904"/>
                    <a:gd name="connsiteX3" fmla="*/ 459942 w 914570"/>
                    <a:gd name="connsiteY3" fmla="*/ 0 h 973904"/>
                    <a:gd name="connsiteX4" fmla="*/ 0 w 914570"/>
                    <a:gd name="connsiteY4" fmla="*/ 346832 h 973904"/>
                    <a:gd name="connsiteX5" fmla="*/ 117382 w 914570"/>
                    <a:gd name="connsiteY5" fmla="*/ 973904 h 973904"/>
                    <a:gd name="connsiteX0" fmla="*/ 117382 w 914570"/>
                    <a:gd name="connsiteY0" fmla="*/ 973904 h 973904"/>
                    <a:gd name="connsiteX1" fmla="*/ 826042 w 914570"/>
                    <a:gd name="connsiteY1" fmla="*/ 973904 h 973904"/>
                    <a:gd name="connsiteX2" fmla="*/ 914570 w 914570"/>
                    <a:gd name="connsiteY2" fmla="*/ 347948 h 973904"/>
                    <a:gd name="connsiteX3" fmla="*/ 459942 w 914570"/>
                    <a:gd name="connsiteY3" fmla="*/ 0 h 973904"/>
                    <a:gd name="connsiteX4" fmla="*/ 0 w 914570"/>
                    <a:gd name="connsiteY4" fmla="*/ 346832 h 973904"/>
                    <a:gd name="connsiteX5" fmla="*/ 117382 w 914570"/>
                    <a:gd name="connsiteY5" fmla="*/ 973904 h 973904"/>
                    <a:gd name="connsiteX0" fmla="*/ 117382 w 914570"/>
                    <a:gd name="connsiteY0" fmla="*/ 973904 h 973904"/>
                    <a:gd name="connsiteX1" fmla="*/ 826042 w 914570"/>
                    <a:gd name="connsiteY1" fmla="*/ 973904 h 973904"/>
                    <a:gd name="connsiteX2" fmla="*/ 914570 w 914570"/>
                    <a:gd name="connsiteY2" fmla="*/ 347948 h 973904"/>
                    <a:gd name="connsiteX3" fmla="*/ 459942 w 914570"/>
                    <a:gd name="connsiteY3" fmla="*/ 0 h 973904"/>
                    <a:gd name="connsiteX4" fmla="*/ 0 w 914570"/>
                    <a:gd name="connsiteY4" fmla="*/ 346832 h 973904"/>
                    <a:gd name="connsiteX5" fmla="*/ 117382 w 914570"/>
                    <a:gd name="connsiteY5" fmla="*/ 973904 h 973904"/>
                    <a:gd name="connsiteX0" fmla="*/ 117382 w 914570"/>
                    <a:gd name="connsiteY0" fmla="*/ 973904 h 973904"/>
                    <a:gd name="connsiteX1" fmla="*/ 826042 w 914570"/>
                    <a:gd name="connsiteY1" fmla="*/ 973904 h 973904"/>
                    <a:gd name="connsiteX2" fmla="*/ 914570 w 914570"/>
                    <a:gd name="connsiteY2" fmla="*/ 347948 h 973904"/>
                    <a:gd name="connsiteX3" fmla="*/ 459942 w 914570"/>
                    <a:gd name="connsiteY3" fmla="*/ 0 h 973904"/>
                    <a:gd name="connsiteX4" fmla="*/ 0 w 914570"/>
                    <a:gd name="connsiteY4" fmla="*/ 346832 h 973904"/>
                    <a:gd name="connsiteX5" fmla="*/ 117382 w 914570"/>
                    <a:gd name="connsiteY5" fmla="*/ 973904 h 973904"/>
                    <a:gd name="connsiteX0" fmla="*/ 117382 w 914570"/>
                    <a:gd name="connsiteY0" fmla="*/ 973904 h 973904"/>
                    <a:gd name="connsiteX1" fmla="*/ 826042 w 914570"/>
                    <a:gd name="connsiteY1" fmla="*/ 973904 h 973904"/>
                    <a:gd name="connsiteX2" fmla="*/ 914570 w 914570"/>
                    <a:gd name="connsiteY2" fmla="*/ 347948 h 973904"/>
                    <a:gd name="connsiteX3" fmla="*/ 459942 w 914570"/>
                    <a:gd name="connsiteY3" fmla="*/ 0 h 973904"/>
                    <a:gd name="connsiteX4" fmla="*/ 0 w 914570"/>
                    <a:gd name="connsiteY4" fmla="*/ 346832 h 973904"/>
                    <a:gd name="connsiteX5" fmla="*/ 117382 w 914570"/>
                    <a:gd name="connsiteY5" fmla="*/ 973904 h 973904"/>
                    <a:gd name="connsiteX0" fmla="*/ 117382 w 914570"/>
                    <a:gd name="connsiteY0" fmla="*/ 973904 h 973904"/>
                    <a:gd name="connsiteX1" fmla="*/ 826042 w 914570"/>
                    <a:gd name="connsiteY1" fmla="*/ 973904 h 973904"/>
                    <a:gd name="connsiteX2" fmla="*/ 914570 w 914570"/>
                    <a:gd name="connsiteY2" fmla="*/ 347948 h 973904"/>
                    <a:gd name="connsiteX3" fmla="*/ 459942 w 914570"/>
                    <a:gd name="connsiteY3" fmla="*/ 0 h 973904"/>
                    <a:gd name="connsiteX4" fmla="*/ 0 w 914570"/>
                    <a:gd name="connsiteY4" fmla="*/ 346832 h 973904"/>
                    <a:gd name="connsiteX5" fmla="*/ 117382 w 914570"/>
                    <a:gd name="connsiteY5" fmla="*/ 973904 h 973904"/>
                    <a:gd name="connsiteX0" fmla="*/ 117382 w 914570"/>
                    <a:gd name="connsiteY0" fmla="*/ 973904 h 973904"/>
                    <a:gd name="connsiteX1" fmla="*/ 826042 w 914570"/>
                    <a:gd name="connsiteY1" fmla="*/ 973904 h 973904"/>
                    <a:gd name="connsiteX2" fmla="*/ 914570 w 914570"/>
                    <a:gd name="connsiteY2" fmla="*/ 347948 h 973904"/>
                    <a:gd name="connsiteX3" fmla="*/ 459942 w 914570"/>
                    <a:gd name="connsiteY3" fmla="*/ 0 h 973904"/>
                    <a:gd name="connsiteX4" fmla="*/ 0 w 914570"/>
                    <a:gd name="connsiteY4" fmla="*/ 346832 h 973904"/>
                    <a:gd name="connsiteX5" fmla="*/ 117382 w 914570"/>
                    <a:gd name="connsiteY5" fmla="*/ 973904 h 973904"/>
                    <a:gd name="connsiteX0" fmla="*/ 117382 w 914787"/>
                    <a:gd name="connsiteY0" fmla="*/ 973904 h 973904"/>
                    <a:gd name="connsiteX1" fmla="*/ 826042 w 914787"/>
                    <a:gd name="connsiteY1" fmla="*/ 973904 h 973904"/>
                    <a:gd name="connsiteX2" fmla="*/ 914570 w 914787"/>
                    <a:gd name="connsiteY2" fmla="*/ 347948 h 973904"/>
                    <a:gd name="connsiteX3" fmla="*/ 459942 w 914787"/>
                    <a:gd name="connsiteY3" fmla="*/ 0 h 973904"/>
                    <a:gd name="connsiteX4" fmla="*/ 0 w 914787"/>
                    <a:gd name="connsiteY4" fmla="*/ 346832 h 973904"/>
                    <a:gd name="connsiteX5" fmla="*/ 117382 w 914787"/>
                    <a:gd name="connsiteY5" fmla="*/ 973904 h 973904"/>
                    <a:gd name="connsiteX0" fmla="*/ 105054 w 914787"/>
                    <a:gd name="connsiteY0" fmla="*/ 973904 h 973904"/>
                    <a:gd name="connsiteX1" fmla="*/ 826042 w 914787"/>
                    <a:gd name="connsiteY1" fmla="*/ 973904 h 973904"/>
                    <a:gd name="connsiteX2" fmla="*/ 914570 w 914787"/>
                    <a:gd name="connsiteY2" fmla="*/ 347948 h 973904"/>
                    <a:gd name="connsiteX3" fmla="*/ 459942 w 914787"/>
                    <a:gd name="connsiteY3" fmla="*/ 0 h 973904"/>
                    <a:gd name="connsiteX4" fmla="*/ 0 w 914787"/>
                    <a:gd name="connsiteY4" fmla="*/ 346832 h 973904"/>
                    <a:gd name="connsiteX5" fmla="*/ 105054 w 914787"/>
                    <a:gd name="connsiteY5" fmla="*/ 973904 h 973904"/>
                    <a:gd name="connsiteX0" fmla="*/ 105054 w 914787"/>
                    <a:gd name="connsiteY0" fmla="*/ 973904 h 973904"/>
                    <a:gd name="connsiteX1" fmla="*/ 826042 w 914787"/>
                    <a:gd name="connsiteY1" fmla="*/ 973904 h 973904"/>
                    <a:gd name="connsiteX2" fmla="*/ 914570 w 914787"/>
                    <a:gd name="connsiteY2" fmla="*/ 347948 h 973904"/>
                    <a:gd name="connsiteX3" fmla="*/ 459942 w 914787"/>
                    <a:gd name="connsiteY3" fmla="*/ 0 h 973904"/>
                    <a:gd name="connsiteX4" fmla="*/ 0 w 914787"/>
                    <a:gd name="connsiteY4" fmla="*/ 346832 h 973904"/>
                    <a:gd name="connsiteX5" fmla="*/ 105054 w 914787"/>
                    <a:gd name="connsiteY5" fmla="*/ 973904 h 973904"/>
                    <a:gd name="connsiteX0" fmla="*/ 105054 w 914760"/>
                    <a:gd name="connsiteY0" fmla="*/ 973904 h 973904"/>
                    <a:gd name="connsiteX1" fmla="*/ 816796 w 914760"/>
                    <a:gd name="connsiteY1" fmla="*/ 973904 h 973904"/>
                    <a:gd name="connsiteX2" fmla="*/ 914570 w 914760"/>
                    <a:gd name="connsiteY2" fmla="*/ 347948 h 973904"/>
                    <a:gd name="connsiteX3" fmla="*/ 459942 w 914760"/>
                    <a:gd name="connsiteY3" fmla="*/ 0 h 973904"/>
                    <a:gd name="connsiteX4" fmla="*/ 0 w 914760"/>
                    <a:gd name="connsiteY4" fmla="*/ 346832 h 973904"/>
                    <a:gd name="connsiteX5" fmla="*/ 105054 w 914760"/>
                    <a:gd name="connsiteY5" fmla="*/ 973904 h 973904"/>
                    <a:gd name="connsiteX0" fmla="*/ 105054 w 914760"/>
                    <a:gd name="connsiteY0" fmla="*/ 973904 h 973904"/>
                    <a:gd name="connsiteX1" fmla="*/ 816796 w 914760"/>
                    <a:gd name="connsiteY1" fmla="*/ 973904 h 973904"/>
                    <a:gd name="connsiteX2" fmla="*/ 914570 w 914760"/>
                    <a:gd name="connsiteY2" fmla="*/ 347948 h 973904"/>
                    <a:gd name="connsiteX3" fmla="*/ 453778 w 914760"/>
                    <a:gd name="connsiteY3" fmla="*/ 0 h 973904"/>
                    <a:gd name="connsiteX4" fmla="*/ 0 w 914760"/>
                    <a:gd name="connsiteY4" fmla="*/ 346832 h 973904"/>
                    <a:gd name="connsiteX5" fmla="*/ 105054 w 914760"/>
                    <a:gd name="connsiteY5" fmla="*/ 973904 h 973904"/>
                    <a:gd name="connsiteX0" fmla="*/ 105054 w 828470"/>
                    <a:gd name="connsiteY0" fmla="*/ 973904 h 973904"/>
                    <a:gd name="connsiteX1" fmla="*/ 816796 w 828470"/>
                    <a:gd name="connsiteY1" fmla="*/ 973904 h 973904"/>
                    <a:gd name="connsiteX2" fmla="*/ 806701 w 828470"/>
                    <a:gd name="connsiteY2" fmla="*/ 314227 h 973904"/>
                    <a:gd name="connsiteX3" fmla="*/ 453778 w 828470"/>
                    <a:gd name="connsiteY3" fmla="*/ 0 h 973904"/>
                    <a:gd name="connsiteX4" fmla="*/ 0 w 828470"/>
                    <a:gd name="connsiteY4" fmla="*/ 346832 h 973904"/>
                    <a:gd name="connsiteX5" fmla="*/ 105054 w 828470"/>
                    <a:gd name="connsiteY5" fmla="*/ 973904 h 973904"/>
                    <a:gd name="connsiteX0" fmla="*/ 105054 w 824509"/>
                    <a:gd name="connsiteY0" fmla="*/ 973904 h 973904"/>
                    <a:gd name="connsiteX1" fmla="*/ 816796 w 824509"/>
                    <a:gd name="connsiteY1" fmla="*/ 973904 h 973904"/>
                    <a:gd name="connsiteX2" fmla="*/ 453778 w 824509"/>
                    <a:gd name="connsiteY2" fmla="*/ 0 h 973904"/>
                    <a:gd name="connsiteX3" fmla="*/ 0 w 824509"/>
                    <a:gd name="connsiteY3" fmla="*/ 346832 h 973904"/>
                    <a:gd name="connsiteX4" fmla="*/ 105054 w 824509"/>
                    <a:gd name="connsiteY4" fmla="*/ 973904 h 973904"/>
                    <a:gd name="connsiteX0" fmla="*/ 8192 w 727647"/>
                    <a:gd name="connsiteY0" fmla="*/ 973904 h 973904"/>
                    <a:gd name="connsiteX1" fmla="*/ 719934 w 727647"/>
                    <a:gd name="connsiteY1" fmla="*/ 973904 h 973904"/>
                    <a:gd name="connsiteX2" fmla="*/ 356916 w 727647"/>
                    <a:gd name="connsiteY2" fmla="*/ 0 h 973904"/>
                    <a:gd name="connsiteX3" fmla="*/ 8192 w 727647"/>
                    <a:gd name="connsiteY3" fmla="*/ 973904 h 973904"/>
                    <a:gd name="connsiteX0" fmla="*/ 13 w 719468"/>
                    <a:gd name="connsiteY0" fmla="*/ 973904 h 973904"/>
                    <a:gd name="connsiteX1" fmla="*/ 711755 w 719468"/>
                    <a:gd name="connsiteY1" fmla="*/ 973904 h 973904"/>
                    <a:gd name="connsiteX2" fmla="*/ 348737 w 719468"/>
                    <a:gd name="connsiteY2" fmla="*/ 0 h 973904"/>
                    <a:gd name="connsiteX3" fmla="*/ 13 w 719468"/>
                    <a:gd name="connsiteY3" fmla="*/ 973904 h 973904"/>
                    <a:gd name="connsiteX0" fmla="*/ 13 w 711755"/>
                    <a:gd name="connsiteY0" fmla="*/ 973904 h 973904"/>
                    <a:gd name="connsiteX1" fmla="*/ 711755 w 711755"/>
                    <a:gd name="connsiteY1" fmla="*/ 973904 h 973904"/>
                    <a:gd name="connsiteX2" fmla="*/ 348737 w 711755"/>
                    <a:gd name="connsiteY2" fmla="*/ 0 h 973904"/>
                    <a:gd name="connsiteX3" fmla="*/ 13 w 711755"/>
                    <a:gd name="connsiteY3" fmla="*/ 973904 h 973904"/>
                    <a:gd name="connsiteX0" fmla="*/ 13 w 711755"/>
                    <a:gd name="connsiteY0" fmla="*/ 974225 h 974225"/>
                    <a:gd name="connsiteX1" fmla="*/ 711755 w 711755"/>
                    <a:gd name="connsiteY1" fmla="*/ 974225 h 974225"/>
                    <a:gd name="connsiteX2" fmla="*/ 348737 w 711755"/>
                    <a:gd name="connsiteY2" fmla="*/ 321 h 974225"/>
                    <a:gd name="connsiteX3" fmla="*/ 13 w 711755"/>
                    <a:gd name="connsiteY3" fmla="*/ 974225 h 974225"/>
                    <a:gd name="connsiteX0" fmla="*/ 27 w 711769"/>
                    <a:gd name="connsiteY0" fmla="*/ 974225 h 974225"/>
                    <a:gd name="connsiteX1" fmla="*/ 711769 w 711769"/>
                    <a:gd name="connsiteY1" fmla="*/ 974225 h 974225"/>
                    <a:gd name="connsiteX2" fmla="*/ 348751 w 711769"/>
                    <a:gd name="connsiteY2" fmla="*/ 321 h 974225"/>
                    <a:gd name="connsiteX3" fmla="*/ 27 w 711769"/>
                    <a:gd name="connsiteY3" fmla="*/ 974225 h 974225"/>
                  </a:gdLst>
                  <a:ahLst/>
                  <a:cxnLst>
                    <a:cxn ang="0">
                      <a:pos x="connsiteX0" y="connsiteY0"/>
                    </a:cxn>
                    <a:cxn ang="0">
                      <a:pos x="connsiteX1" y="connsiteY1"/>
                    </a:cxn>
                    <a:cxn ang="0">
                      <a:pos x="connsiteX2" y="connsiteY2"/>
                    </a:cxn>
                    <a:cxn ang="0">
                      <a:pos x="connsiteX3" y="connsiteY3"/>
                    </a:cxn>
                  </a:cxnLst>
                  <a:rect l="l" t="t" r="r" b="b"/>
                  <a:pathLst>
                    <a:path w="711769" h="974225">
                      <a:moveTo>
                        <a:pt x="27" y="974225"/>
                      </a:moveTo>
                      <a:lnTo>
                        <a:pt x="711769" y="974225"/>
                      </a:lnTo>
                      <a:cubicBezTo>
                        <a:pt x="708251" y="2599"/>
                        <a:pt x="595835" y="-3075"/>
                        <a:pt x="348751" y="321"/>
                      </a:cubicBezTo>
                      <a:cubicBezTo>
                        <a:pt x="100684" y="7066"/>
                        <a:pt x="-1919" y="2599"/>
                        <a:pt x="27" y="974225"/>
                      </a:cubicBezTo>
                      <a:close/>
                    </a:path>
                  </a:pathLst>
                </a:custGeom>
                <a:solidFill>
                  <a:schemeClr val="bg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37" name="グループ化 36">
                <a:extLst>
                  <a:ext uri="{FF2B5EF4-FFF2-40B4-BE49-F238E27FC236}">
                    <a16:creationId xmlns:a16="http://schemas.microsoft.com/office/drawing/2014/main" id="{C898E7D4-E197-4676-9C10-D72AF3CAD819}"/>
                  </a:ext>
                </a:extLst>
              </p:cNvPr>
              <p:cNvGrpSpPr/>
              <p:nvPr/>
            </p:nvGrpSpPr>
            <p:grpSpPr>
              <a:xfrm rot="20640656" flipH="1">
                <a:off x="3430785" y="2994594"/>
                <a:ext cx="360312" cy="722937"/>
                <a:chOff x="721049" y="1652032"/>
                <a:chExt cx="2261758" cy="3675054"/>
              </a:xfrm>
            </p:grpSpPr>
            <p:sp>
              <p:nvSpPr>
                <p:cNvPr id="38" name="フリーフォーム: 図形 37">
                  <a:extLst>
                    <a:ext uri="{FF2B5EF4-FFF2-40B4-BE49-F238E27FC236}">
                      <a16:creationId xmlns:a16="http://schemas.microsoft.com/office/drawing/2014/main" id="{E8324200-75B4-4C73-9D9B-94FFEA118645}"/>
                    </a:ext>
                  </a:extLst>
                </p:cNvPr>
                <p:cNvSpPr/>
                <p:nvPr/>
              </p:nvSpPr>
              <p:spPr>
                <a:xfrm>
                  <a:off x="721049" y="1652032"/>
                  <a:ext cx="2261758" cy="2407920"/>
                </a:xfrm>
                <a:custGeom>
                  <a:avLst/>
                  <a:gdLst>
                    <a:gd name="connsiteX0" fmla="*/ 114300 w 899160"/>
                    <a:gd name="connsiteY0" fmla="*/ 967740 h 967740"/>
                    <a:gd name="connsiteX1" fmla="*/ 822960 w 899160"/>
                    <a:gd name="connsiteY1" fmla="*/ 967740 h 967740"/>
                    <a:gd name="connsiteX2" fmla="*/ 899160 w 899160"/>
                    <a:gd name="connsiteY2" fmla="*/ 304800 h 967740"/>
                    <a:gd name="connsiteX3" fmla="*/ 487680 w 899160"/>
                    <a:gd name="connsiteY3" fmla="*/ 0 h 967740"/>
                    <a:gd name="connsiteX4" fmla="*/ 0 w 899160"/>
                    <a:gd name="connsiteY4" fmla="*/ 266700 h 967740"/>
                    <a:gd name="connsiteX5" fmla="*/ 114300 w 899160"/>
                    <a:gd name="connsiteY5" fmla="*/ 967740 h 967740"/>
                    <a:gd name="connsiteX0" fmla="*/ 105054 w 889914"/>
                    <a:gd name="connsiteY0" fmla="*/ 967740 h 967740"/>
                    <a:gd name="connsiteX1" fmla="*/ 813714 w 889914"/>
                    <a:gd name="connsiteY1" fmla="*/ 967740 h 967740"/>
                    <a:gd name="connsiteX2" fmla="*/ 889914 w 889914"/>
                    <a:gd name="connsiteY2" fmla="*/ 304800 h 967740"/>
                    <a:gd name="connsiteX3" fmla="*/ 478434 w 889914"/>
                    <a:gd name="connsiteY3" fmla="*/ 0 h 967740"/>
                    <a:gd name="connsiteX4" fmla="*/ 0 w 889914"/>
                    <a:gd name="connsiteY4" fmla="*/ 300602 h 967740"/>
                    <a:gd name="connsiteX5" fmla="*/ 105054 w 889914"/>
                    <a:gd name="connsiteY5" fmla="*/ 967740 h 967740"/>
                    <a:gd name="connsiteX0" fmla="*/ 105054 w 902242"/>
                    <a:gd name="connsiteY0" fmla="*/ 967740 h 967740"/>
                    <a:gd name="connsiteX1" fmla="*/ 813714 w 902242"/>
                    <a:gd name="connsiteY1" fmla="*/ 967740 h 967740"/>
                    <a:gd name="connsiteX2" fmla="*/ 902242 w 902242"/>
                    <a:gd name="connsiteY2" fmla="*/ 341784 h 967740"/>
                    <a:gd name="connsiteX3" fmla="*/ 478434 w 902242"/>
                    <a:gd name="connsiteY3" fmla="*/ 0 h 967740"/>
                    <a:gd name="connsiteX4" fmla="*/ 0 w 902242"/>
                    <a:gd name="connsiteY4" fmla="*/ 300602 h 967740"/>
                    <a:gd name="connsiteX5" fmla="*/ 105054 w 902242"/>
                    <a:gd name="connsiteY5" fmla="*/ 967740 h 967740"/>
                    <a:gd name="connsiteX0" fmla="*/ 135874 w 933062"/>
                    <a:gd name="connsiteY0" fmla="*/ 967740 h 967740"/>
                    <a:gd name="connsiteX1" fmla="*/ 844534 w 933062"/>
                    <a:gd name="connsiteY1" fmla="*/ 967740 h 967740"/>
                    <a:gd name="connsiteX2" fmla="*/ 933062 w 933062"/>
                    <a:gd name="connsiteY2" fmla="*/ 341784 h 967740"/>
                    <a:gd name="connsiteX3" fmla="*/ 509254 w 933062"/>
                    <a:gd name="connsiteY3" fmla="*/ 0 h 967740"/>
                    <a:gd name="connsiteX4" fmla="*/ 0 w 933062"/>
                    <a:gd name="connsiteY4" fmla="*/ 346832 h 967740"/>
                    <a:gd name="connsiteX5" fmla="*/ 135874 w 933062"/>
                    <a:gd name="connsiteY5" fmla="*/ 967740 h 967740"/>
                    <a:gd name="connsiteX0" fmla="*/ 135874 w 933062"/>
                    <a:gd name="connsiteY0" fmla="*/ 973904 h 973904"/>
                    <a:gd name="connsiteX1" fmla="*/ 844534 w 933062"/>
                    <a:gd name="connsiteY1" fmla="*/ 973904 h 973904"/>
                    <a:gd name="connsiteX2" fmla="*/ 933062 w 933062"/>
                    <a:gd name="connsiteY2" fmla="*/ 347948 h 973904"/>
                    <a:gd name="connsiteX3" fmla="*/ 478434 w 933062"/>
                    <a:gd name="connsiteY3" fmla="*/ 0 h 973904"/>
                    <a:gd name="connsiteX4" fmla="*/ 0 w 933062"/>
                    <a:gd name="connsiteY4" fmla="*/ 352996 h 973904"/>
                    <a:gd name="connsiteX5" fmla="*/ 135874 w 933062"/>
                    <a:gd name="connsiteY5" fmla="*/ 973904 h 973904"/>
                    <a:gd name="connsiteX0" fmla="*/ 117382 w 914570"/>
                    <a:gd name="connsiteY0" fmla="*/ 973904 h 973904"/>
                    <a:gd name="connsiteX1" fmla="*/ 826042 w 914570"/>
                    <a:gd name="connsiteY1" fmla="*/ 973904 h 973904"/>
                    <a:gd name="connsiteX2" fmla="*/ 914570 w 914570"/>
                    <a:gd name="connsiteY2" fmla="*/ 347948 h 973904"/>
                    <a:gd name="connsiteX3" fmla="*/ 459942 w 914570"/>
                    <a:gd name="connsiteY3" fmla="*/ 0 h 973904"/>
                    <a:gd name="connsiteX4" fmla="*/ 0 w 914570"/>
                    <a:gd name="connsiteY4" fmla="*/ 346832 h 973904"/>
                    <a:gd name="connsiteX5" fmla="*/ 117382 w 914570"/>
                    <a:gd name="connsiteY5" fmla="*/ 973904 h 973904"/>
                    <a:gd name="connsiteX0" fmla="*/ 117382 w 914570"/>
                    <a:gd name="connsiteY0" fmla="*/ 973904 h 973904"/>
                    <a:gd name="connsiteX1" fmla="*/ 826042 w 914570"/>
                    <a:gd name="connsiteY1" fmla="*/ 973904 h 973904"/>
                    <a:gd name="connsiteX2" fmla="*/ 914570 w 914570"/>
                    <a:gd name="connsiteY2" fmla="*/ 347948 h 973904"/>
                    <a:gd name="connsiteX3" fmla="*/ 459942 w 914570"/>
                    <a:gd name="connsiteY3" fmla="*/ 0 h 973904"/>
                    <a:gd name="connsiteX4" fmla="*/ 0 w 914570"/>
                    <a:gd name="connsiteY4" fmla="*/ 346832 h 973904"/>
                    <a:gd name="connsiteX5" fmla="*/ 117382 w 914570"/>
                    <a:gd name="connsiteY5" fmla="*/ 973904 h 973904"/>
                    <a:gd name="connsiteX0" fmla="*/ 117382 w 914570"/>
                    <a:gd name="connsiteY0" fmla="*/ 973904 h 973904"/>
                    <a:gd name="connsiteX1" fmla="*/ 826042 w 914570"/>
                    <a:gd name="connsiteY1" fmla="*/ 973904 h 973904"/>
                    <a:gd name="connsiteX2" fmla="*/ 914570 w 914570"/>
                    <a:gd name="connsiteY2" fmla="*/ 347948 h 973904"/>
                    <a:gd name="connsiteX3" fmla="*/ 459942 w 914570"/>
                    <a:gd name="connsiteY3" fmla="*/ 0 h 973904"/>
                    <a:gd name="connsiteX4" fmla="*/ 0 w 914570"/>
                    <a:gd name="connsiteY4" fmla="*/ 346832 h 973904"/>
                    <a:gd name="connsiteX5" fmla="*/ 117382 w 914570"/>
                    <a:gd name="connsiteY5" fmla="*/ 973904 h 973904"/>
                    <a:gd name="connsiteX0" fmla="*/ 117382 w 914570"/>
                    <a:gd name="connsiteY0" fmla="*/ 973904 h 973904"/>
                    <a:gd name="connsiteX1" fmla="*/ 826042 w 914570"/>
                    <a:gd name="connsiteY1" fmla="*/ 973904 h 973904"/>
                    <a:gd name="connsiteX2" fmla="*/ 914570 w 914570"/>
                    <a:gd name="connsiteY2" fmla="*/ 347948 h 973904"/>
                    <a:gd name="connsiteX3" fmla="*/ 459942 w 914570"/>
                    <a:gd name="connsiteY3" fmla="*/ 0 h 973904"/>
                    <a:gd name="connsiteX4" fmla="*/ 0 w 914570"/>
                    <a:gd name="connsiteY4" fmla="*/ 346832 h 973904"/>
                    <a:gd name="connsiteX5" fmla="*/ 117382 w 914570"/>
                    <a:gd name="connsiteY5" fmla="*/ 973904 h 973904"/>
                    <a:gd name="connsiteX0" fmla="*/ 117382 w 914570"/>
                    <a:gd name="connsiteY0" fmla="*/ 973904 h 973904"/>
                    <a:gd name="connsiteX1" fmla="*/ 826042 w 914570"/>
                    <a:gd name="connsiteY1" fmla="*/ 973904 h 973904"/>
                    <a:gd name="connsiteX2" fmla="*/ 914570 w 914570"/>
                    <a:gd name="connsiteY2" fmla="*/ 347948 h 973904"/>
                    <a:gd name="connsiteX3" fmla="*/ 459942 w 914570"/>
                    <a:gd name="connsiteY3" fmla="*/ 0 h 973904"/>
                    <a:gd name="connsiteX4" fmla="*/ 0 w 914570"/>
                    <a:gd name="connsiteY4" fmla="*/ 346832 h 973904"/>
                    <a:gd name="connsiteX5" fmla="*/ 117382 w 914570"/>
                    <a:gd name="connsiteY5" fmla="*/ 973904 h 973904"/>
                    <a:gd name="connsiteX0" fmla="*/ 117382 w 914570"/>
                    <a:gd name="connsiteY0" fmla="*/ 973904 h 973904"/>
                    <a:gd name="connsiteX1" fmla="*/ 826042 w 914570"/>
                    <a:gd name="connsiteY1" fmla="*/ 973904 h 973904"/>
                    <a:gd name="connsiteX2" fmla="*/ 914570 w 914570"/>
                    <a:gd name="connsiteY2" fmla="*/ 347948 h 973904"/>
                    <a:gd name="connsiteX3" fmla="*/ 459942 w 914570"/>
                    <a:gd name="connsiteY3" fmla="*/ 0 h 973904"/>
                    <a:gd name="connsiteX4" fmla="*/ 0 w 914570"/>
                    <a:gd name="connsiteY4" fmla="*/ 346832 h 973904"/>
                    <a:gd name="connsiteX5" fmla="*/ 117382 w 914570"/>
                    <a:gd name="connsiteY5" fmla="*/ 973904 h 973904"/>
                    <a:gd name="connsiteX0" fmla="*/ 117382 w 914570"/>
                    <a:gd name="connsiteY0" fmla="*/ 973904 h 973904"/>
                    <a:gd name="connsiteX1" fmla="*/ 826042 w 914570"/>
                    <a:gd name="connsiteY1" fmla="*/ 973904 h 973904"/>
                    <a:gd name="connsiteX2" fmla="*/ 914570 w 914570"/>
                    <a:gd name="connsiteY2" fmla="*/ 347948 h 973904"/>
                    <a:gd name="connsiteX3" fmla="*/ 459942 w 914570"/>
                    <a:gd name="connsiteY3" fmla="*/ 0 h 973904"/>
                    <a:gd name="connsiteX4" fmla="*/ 0 w 914570"/>
                    <a:gd name="connsiteY4" fmla="*/ 346832 h 973904"/>
                    <a:gd name="connsiteX5" fmla="*/ 117382 w 914570"/>
                    <a:gd name="connsiteY5" fmla="*/ 973904 h 973904"/>
                    <a:gd name="connsiteX0" fmla="*/ 117382 w 914570"/>
                    <a:gd name="connsiteY0" fmla="*/ 973904 h 973904"/>
                    <a:gd name="connsiteX1" fmla="*/ 826042 w 914570"/>
                    <a:gd name="connsiteY1" fmla="*/ 973904 h 973904"/>
                    <a:gd name="connsiteX2" fmla="*/ 914570 w 914570"/>
                    <a:gd name="connsiteY2" fmla="*/ 347948 h 973904"/>
                    <a:gd name="connsiteX3" fmla="*/ 459942 w 914570"/>
                    <a:gd name="connsiteY3" fmla="*/ 0 h 973904"/>
                    <a:gd name="connsiteX4" fmla="*/ 0 w 914570"/>
                    <a:gd name="connsiteY4" fmla="*/ 346832 h 973904"/>
                    <a:gd name="connsiteX5" fmla="*/ 117382 w 914570"/>
                    <a:gd name="connsiteY5" fmla="*/ 973904 h 973904"/>
                    <a:gd name="connsiteX0" fmla="*/ 117382 w 914570"/>
                    <a:gd name="connsiteY0" fmla="*/ 973904 h 973904"/>
                    <a:gd name="connsiteX1" fmla="*/ 826042 w 914570"/>
                    <a:gd name="connsiteY1" fmla="*/ 973904 h 973904"/>
                    <a:gd name="connsiteX2" fmla="*/ 914570 w 914570"/>
                    <a:gd name="connsiteY2" fmla="*/ 347948 h 973904"/>
                    <a:gd name="connsiteX3" fmla="*/ 459942 w 914570"/>
                    <a:gd name="connsiteY3" fmla="*/ 0 h 973904"/>
                    <a:gd name="connsiteX4" fmla="*/ 0 w 914570"/>
                    <a:gd name="connsiteY4" fmla="*/ 346832 h 973904"/>
                    <a:gd name="connsiteX5" fmla="*/ 117382 w 914570"/>
                    <a:gd name="connsiteY5" fmla="*/ 973904 h 973904"/>
                    <a:gd name="connsiteX0" fmla="*/ 117382 w 914570"/>
                    <a:gd name="connsiteY0" fmla="*/ 973904 h 973904"/>
                    <a:gd name="connsiteX1" fmla="*/ 826042 w 914570"/>
                    <a:gd name="connsiteY1" fmla="*/ 973904 h 973904"/>
                    <a:gd name="connsiteX2" fmla="*/ 914570 w 914570"/>
                    <a:gd name="connsiteY2" fmla="*/ 347948 h 973904"/>
                    <a:gd name="connsiteX3" fmla="*/ 459942 w 914570"/>
                    <a:gd name="connsiteY3" fmla="*/ 0 h 973904"/>
                    <a:gd name="connsiteX4" fmla="*/ 0 w 914570"/>
                    <a:gd name="connsiteY4" fmla="*/ 346832 h 973904"/>
                    <a:gd name="connsiteX5" fmla="*/ 117382 w 914570"/>
                    <a:gd name="connsiteY5" fmla="*/ 973904 h 973904"/>
                    <a:gd name="connsiteX0" fmla="*/ 117382 w 914787"/>
                    <a:gd name="connsiteY0" fmla="*/ 973904 h 973904"/>
                    <a:gd name="connsiteX1" fmla="*/ 826042 w 914787"/>
                    <a:gd name="connsiteY1" fmla="*/ 973904 h 973904"/>
                    <a:gd name="connsiteX2" fmla="*/ 914570 w 914787"/>
                    <a:gd name="connsiteY2" fmla="*/ 347948 h 973904"/>
                    <a:gd name="connsiteX3" fmla="*/ 459942 w 914787"/>
                    <a:gd name="connsiteY3" fmla="*/ 0 h 973904"/>
                    <a:gd name="connsiteX4" fmla="*/ 0 w 914787"/>
                    <a:gd name="connsiteY4" fmla="*/ 346832 h 973904"/>
                    <a:gd name="connsiteX5" fmla="*/ 117382 w 914787"/>
                    <a:gd name="connsiteY5" fmla="*/ 973904 h 973904"/>
                    <a:gd name="connsiteX0" fmla="*/ 95808 w 914787"/>
                    <a:gd name="connsiteY0" fmla="*/ 970822 h 973904"/>
                    <a:gd name="connsiteX1" fmla="*/ 826042 w 914787"/>
                    <a:gd name="connsiteY1" fmla="*/ 973904 h 973904"/>
                    <a:gd name="connsiteX2" fmla="*/ 914570 w 914787"/>
                    <a:gd name="connsiteY2" fmla="*/ 347948 h 973904"/>
                    <a:gd name="connsiteX3" fmla="*/ 459942 w 914787"/>
                    <a:gd name="connsiteY3" fmla="*/ 0 h 973904"/>
                    <a:gd name="connsiteX4" fmla="*/ 0 w 914787"/>
                    <a:gd name="connsiteY4" fmla="*/ 346832 h 973904"/>
                    <a:gd name="connsiteX5" fmla="*/ 95808 w 914787"/>
                    <a:gd name="connsiteY5" fmla="*/ 970822 h 973904"/>
                    <a:gd name="connsiteX0" fmla="*/ 86562 w 914787"/>
                    <a:gd name="connsiteY0" fmla="*/ 970822 h 973904"/>
                    <a:gd name="connsiteX1" fmla="*/ 826042 w 914787"/>
                    <a:gd name="connsiteY1" fmla="*/ 973904 h 973904"/>
                    <a:gd name="connsiteX2" fmla="*/ 914570 w 914787"/>
                    <a:gd name="connsiteY2" fmla="*/ 347948 h 973904"/>
                    <a:gd name="connsiteX3" fmla="*/ 459942 w 914787"/>
                    <a:gd name="connsiteY3" fmla="*/ 0 h 973904"/>
                    <a:gd name="connsiteX4" fmla="*/ 0 w 914787"/>
                    <a:gd name="connsiteY4" fmla="*/ 346832 h 973904"/>
                    <a:gd name="connsiteX5" fmla="*/ 86562 w 914787"/>
                    <a:gd name="connsiteY5" fmla="*/ 970822 h 9739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14787" h="973904">
                      <a:moveTo>
                        <a:pt x="86562" y="970822"/>
                      </a:moveTo>
                      <a:lnTo>
                        <a:pt x="826042" y="973904"/>
                      </a:lnTo>
                      <a:cubicBezTo>
                        <a:pt x="855551" y="765252"/>
                        <a:pt x="918963" y="556600"/>
                        <a:pt x="914570" y="347948"/>
                      </a:cubicBezTo>
                      <a:cubicBezTo>
                        <a:pt x="914044" y="108686"/>
                        <a:pt x="679288" y="1950"/>
                        <a:pt x="459942" y="0"/>
                      </a:cubicBezTo>
                      <a:cubicBezTo>
                        <a:pt x="251153" y="1578"/>
                        <a:pt x="2298" y="141844"/>
                        <a:pt x="0" y="346832"/>
                      </a:cubicBezTo>
                      <a:cubicBezTo>
                        <a:pt x="2143" y="549692"/>
                        <a:pt x="47435" y="761798"/>
                        <a:pt x="86562" y="970822"/>
                      </a:cubicBezTo>
                      <a:close/>
                    </a:path>
                  </a:pathLst>
                </a:custGeom>
                <a:solidFill>
                  <a:schemeClr val="bg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9" name="フリーフォーム: 図形 38">
                  <a:extLst>
                    <a:ext uri="{FF2B5EF4-FFF2-40B4-BE49-F238E27FC236}">
                      <a16:creationId xmlns:a16="http://schemas.microsoft.com/office/drawing/2014/main" id="{17C6477E-DCAB-4F18-B83E-20356E3A1224}"/>
                    </a:ext>
                  </a:extLst>
                </p:cNvPr>
                <p:cNvSpPr/>
                <p:nvPr/>
              </p:nvSpPr>
              <p:spPr>
                <a:xfrm rot="10800000">
                  <a:off x="970948" y="4226355"/>
                  <a:ext cx="1759808" cy="1100731"/>
                </a:xfrm>
                <a:custGeom>
                  <a:avLst/>
                  <a:gdLst>
                    <a:gd name="connsiteX0" fmla="*/ 114300 w 899160"/>
                    <a:gd name="connsiteY0" fmla="*/ 967740 h 967740"/>
                    <a:gd name="connsiteX1" fmla="*/ 822960 w 899160"/>
                    <a:gd name="connsiteY1" fmla="*/ 967740 h 967740"/>
                    <a:gd name="connsiteX2" fmla="*/ 899160 w 899160"/>
                    <a:gd name="connsiteY2" fmla="*/ 304800 h 967740"/>
                    <a:gd name="connsiteX3" fmla="*/ 487680 w 899160"/>
                    <a:gd name="connsiteY3" fmla="*/ 0 h 967740"/>
                    <a:gd name="connsiteX4" fmla="*/ 0 w 899160"/>
                    <a:gd name="connsiteY4" fmla="*/ 266700 h 967740"/>
                    <a:gd name="connsiteX5" fmla="*/ 114300 w 899160"/>
                    <a:gd name="connsiteY5" fmla="*/ 967740 h 967740"/>
                    <a:gd name="connsiteX0" fmla="*/ 105054 w 889914"/>
                    <a:gd name="connsiteY0" fmla="*/ 967740 h 967740"/>
                    <a:gd name="connsiteX1" fmla="*/ 813714 w 889914"/>
                    <a:gd name="connsiteY1" fmla="*/ 967740 h 967740"/>
                    <a:gd name="connsiteX2" fmla="*/ 889914 w 889914"/>
                    <a:gd name="connsiteY2" fmla="*/ 304800 h 967740"/>
                    <a:gd name="connsiteX3" fmla="*/ 478434 w 889914"/>
                    <a:gd name="connsiteY3" fmla="*/ 0 h 967740"/>
                    <a:gd name="connsiteX4" fmla="*/ 0 w 889914"/>
                    <a:gd name="connsiteY4" fmla="*/ 300602 h 967740"/>
                    <a:gd name="connsiteX5" fmla="*/ 105054 w 889914"/>
                    <a:gd name="connsiteY5" fmla="*/ 967740 h 967740"/>
                    <a:gd name="connsiteX0" fmla="*/ 105054 w 902242"/>
                    <a:gd name="connsiteY0" fmla="*/ 967740 h 967740"/>
                    <a:gd name="connsiteX1" fmla="*/ 813714 w 902242"/>
                    <a:gd name="connsiteY1" fmla="*/ 967740 h 967740"/>
                    <a:gd name="connsiteX2" fmla="*/ 902242 w 902242"/>
                    <a:gd name="connsiteY2" fmla="*/ 341784 h 967740"/>
                    <a:gd name="connsiteX3" fmla="*/ 478434 w 902242"/>
                    <a:gd name="connsiteY3" fmla="*/ 0 h 967740"/>
                    <a:gd name="connsiteX4" fmla="*/ 0 w 902242"/>
                    <a:gd name="connsiteY4" fmla="*/ 300602 h 967740"/>
                    <a:gd name="connsiteX5" fmla="*/ 105054 w 902242"/>
                    <a:gd name="connsiteY5" fmla="*/ 967740 h 967740"/>
                    <a:gd name="connsiteX0" fmla="*/ 135874 w 933062"/>
                    <a:gd name="connsiteY0" fmla="*/ 967740 h 967740"/>
                    <a:gd name="connsiteX1" fmla="*/ 844534 w 933062"/>
                    <a:gd name="connsiteY1" fmla="*/ 967740 h 967740"/>
                    <a:gd name="connsiteX2" fmla="*/ 933062 w 933062"/>
                    <a:gd name="connsiteY2" fmla="*/ 341784 h 967740"/>
                    <a:gd name="connsiteX3" fmla="*/ 509254 w 933062"/>
                    <a:gd name="connsiteY3" fmla="*/ 0 h 967740"/>
                    <a:gd name="connsiteX4" fmla="*/ 0 w 933062"/>
                    <a:gd name="connsiteY4" fmla="*/ 346832 h 967740"/>
                    <a:gd name="connsiteX5" fmla="*/ 135874 w 933062"/>
                    <a:gd name="connsiteY5" fmla="*/ 967740 h 967740"/>
                    <a:gd name="connsiteX0" fmla="*/ 135874 w 933062"/>
                    <a:gd name="connsiteY0" fmla="*/ 973904 h 973904"/>
                    <a:gd name="connsiteX1" fmla="*/ 844534 w 933062"/>
                    <a:gd name="connsiteY1" fmla="*/ 973904 h 973904"/>
                    <a:gd name="connsiteX2" fmla="*/ 933062 w 933062"/>
                    <a:gd name="connsiteY2" fmla="*/ 347948 h 973904"/>
                    <a:gd name="connsiteX3" fmla="*/ 478434 w 933062"/>
                    <a:gd name="connsiteY3" fmla="*/ 0 h 973904"/>
                    <a:gd name="connsiteX4" fmla="*/ 0 w 933062"/>
                    <a:gd name="connsiteY4" fmla="*/ 352996 h 973904"/>
                    <a:gd name="connsiteX5" fmla="*/ 135874 w 933062"/>
                    <a:gd name="connsiteY5" fmla="*/ 973904 h 973904"/>
                    <a:gd name="connsiteX0" fmla="*/ 117382 w 914570"/>
                    <a:gd name="connsiteY0" fmla="*/ 973904 h 973904"/>
                    <a:gd name="connsiteX1" fmla="*/ 826042 w 914570"/>
                    <a:gd name="connsiteY1" fmla="*/ 973904 h 973904"/>
                    <a:gd name="connsiteX2" fmla="*/ 914570 w 914570"/>
                    <a:gd name="connsiteY2" fmla="*/ 347948 h 973904"/>
                    <a:gd name="connsiteX3" fmla="*/ 459942 w 914570"/>
                    <a:gd name="connsiteY3" fmla="*/ 0 h 973904"/>
                    <a:gd name="connsiteX4" fmla="*/ 0 w 914570"/>
                    <a:gd name="connsiteY4" fmla="*/ 346832 h 973904"/>
                    <a:gd name="connsiteX5" fmla="*/ 117382 w 914570"/>
                    <a:gd name="connsiteY5" fmla="*/ 973904 h 973904"/>
                    <a:gd name="connsiteX0" fmla="*/ 117382 w 914570"/>
                    <a:gd name="connsiteY0" fmla="*/ 973904 h 973904"/>
                    <a:gd name="connsiteX1" fmla="*/ 826042 w 914570"/>
                    <a:gd name="connsiteY1" fmla="*/ 973904 h 973904"/>
                    <a:gd name="connsiteX2" fmla="*/ 914570 w 914570"/>
                    <a:gd name="connsiteY2" fmla="*/ 347948 h 973904"/>
                    <a:gd name="connsiteX3" fmla="*/ 459942 w 914570"/>
                    <a:gd name="connsiteY3" fmla="*/ 0 h 973904"/>
                    <a:gd name="connsiteX4" fmla="*/ 0 w 914570"/>
                    <a:gd name="connsiteY4" fmla="*/ 346832 h 973904"/>
                    <a:gd name="connsiteX5" fmla="*/ 117382 w 914570"/>
                    <a:gd name="connsiteY5" fmla="*/ 973904 h 973904"/>
                    <a:gd name="connsiteX0" fmla="*/ 117382 w 914570"/>
                    <a:gd name="connsiteY0" fmla="*/ 973904 h 973904"/>
                    <a:gd name="connsiteX1" fmla="*/ 826042 w 914570"/>
                    <a:gd name="connsiteY1" fmla="*/ 973904 h 973904"/>
                    <a:gd name="connsiteX2" fmla="*/ 914570 w 914570"/>
                    <a:gd name="connsiteY2" fmla="*/ 347948 h 973904"/>
                    <a:gd name="connsiteX3" fmla="*/ 459942 w 914570"/>
                    <a:gd name="connsiteY3" fmla="*/ 0 h 973904"/>
                    <a:gd name="connsiteX4" fmla="*/ 0 w 914570"/>
                    <a:gd name="connsiteY4" fmla="*/ 346832 h 973904"/>
                    <a:gd name="connsiteX5" fmla="*/ 117382 w 914570"/>
                    <a:gd name="connsiteY5" fmla="*/ 973904 h 973904"/>
                    <a:gd name="connsiteX0" fmla="*/ 117382 w 914570"/>
                    <a:gd name="connsiteY0" fmla="*/ 973904 h 973904"/>
                    <a:gd name="connsiteX1" fmla="*/ 826042 w 914570"/>
                    <a:gd name="connsiteY1" fmla="*/ 973904 h 973904"/>
                    <a:gd name="connsiteX2" fmla="*/ 914570 w 914570"/>
                    <a:gd name="connsiteY2" fmla="*/ 347948 h 973904"/>
                    <a:gd name="connsiteX3" fmla="*/ 459942 w 914570"/>
                    <a:gd name="connsiteY3" fmla="*/ 0 h 973904"/>
                    <a:gd name="connsiteX4" fmla="*/ 0 w 914570"/>
                    <a:gd name="connsiteY4" fmla="*/ 346832 h 973904"/>
                    <a:gd name="connsiteX5" fmla="*/ 117382 w 914570"/>
                    <a:gd name="connsiteY5" fmla="*/ 973904 h 973904"/>
                    <a:gd name="connsiteX0" fmla="*/ 117382 w 914570"/>
                    <a:gd name="connsiteY0" fmla="*/ 973904 h 973904"/>
                    <a:gd name="connsiteX1" fmla="*/ 826042 w 914570"/>
                    <a:gd name="connsiteY1" fmla="*/ 973904 h 973904"/>
                    <a:gd name="connsiteX2" fmla="*/ 914570 w 914570"/>
                    <a:gd name="connsiteY2" fmla="*/ 347948 h 973904"/>
                    <a:gd name="connsiteX3" fmla="*/ 459942 w 914570"/>
                    <a:gd name="connsiteY3" fmla="*/ 0 h 973904"/>
                    <a:gd name="connsiteX4" fmla="*/ 0 w 914570"/>
                    <a:gd name="connsiteY4" fmla="*/ 346832 h 973904"/>
                    <a:gd name="connsiteX5" fmla="*/ 117382 w 914570"/>
                    <a:gd name="connsiteY5" fmla="*/ 973904 h 973904"/>
                    <a:gd name="connsiteX0" fmla="*/ 117382 w 914570"/>
                    <a:gd name="connsiteY0" fmla="*/ 973904 h 973904"/>
                    <a:gd name="connsiteX1" fmla="*/ 826042 w 914570"/>
                    <a:gd name="connsiteY1" fmla="*/ 973904 h 973904"/>
                    <a:gd name="connsiteX2" fmla="*/ 914570 w 914570"/>
                    <a:gd name="connsiteY2" fmla="*/ 347948 h 973904"/>
                    <a:gd name="connsiteX3" fmla="*/ 459942 w 914570"/>
                    <a:gd name="connsiteY3" fmla="*/ 0 h 973904"/>
                    <a:gd name="connsiteX4" fmla="*/ 0 w 914570"/>
                    <a:gd name="connsiteY4" fmla="*/ 346832 h 973904"/>
                    <a:gd name="connsiteX5" fmla="*/ 117382 w 914570"/>
                    <a:gd name="connsiteY5" fmla="*/ 973904 h 973904"/>
                    <a:gd name="connsiteX0" fmla="*/ 117382 w 914570"/>
                    <a:gd name="connsiteY0" fmla="*/ 973904 h 973904"/>
                    <a:gd name="connsiteX1" fmla="*/ 826042 w 914570"/>
                    <a:gd name="connsiteY1" fmla="*/ 973904 h 973904"/>
                    <a:gd name="connsiteX2" fmla="*/ 914570 w 914570"/>
                    <a:gd name="connsiteY2" fmla="*/ 347948 h 973904"/>
                    <a:gd name="connsiteX3" fmla="*/ 459942 w 914570"/>
                    <a:gd name="connsiteY3" fmla="*/ 0 h 973904"/>
                    <a:gd name="connsiteX4" fmla="*/ 0 w 914570"/>
                    <a:gd name="connsiteY4" fmla="*/ 346832 h 973904"/>
                    <a:gd name="connsiteX5" fmla="*/ 117382 w 914570"/>
                    <a:gd name="connsiteY5" fmla="*/ 973904 h 973904"/>
                    <a:gd name="connsiteX0" fmla="*/ 117382 w 914570"/>
                    <a:gd name="connsiteY0" fmla="*/ 973904 h 973904"/>
                    <a:gd name="connsiteX1" fmla="*/ 826042 w 914570"/>
                    <a:gd name="connsiteY1" fmla="*/ 973904 h 973904"/>
                    <a:gd name="connsiteX2" fmla="*/ 914570 w 914570"/>
                    <a:gd name="connsiteY2" fmla="*/ 347948 h 973904"/>
                    <a:gd name="connsiteX3" fmla="*/ 459942 w 914570"/>
                    <a:gd name="connsiteY3" fmla="*/ 0 h 973904"/>
                    <a:gd name="connsiteX4" fmla="*/ 0 w 914570"/>
                    <a:gd name="connsiteY4" fmla="*/ 346832 h 973904"/>
                    <a:gd name="connsiteX5" fmla="*/ 117382 w 914570"/>
                    <a:gd name="connsiteY5" fmla="*/ 973904 h 973904"/>
                    <a:gd name="connsiteX0" fmla="*/ 117382 w 914570"/>
                    <a:gd name="connsiteY0" fmla="*/ 973904 h 973904"/>
                    <a:gd name="connsiteX1" fmla="*/ 826042 w 914570"/>
                    <a:gd name="connsiteY1" fmla="*/ 973904 h 973904"/>
                    <a:gd name="connsiteX2" fmla="*/ 914570 w 914570"/>
                    <a:gd name="connsiteY2" fmla="*/ 347948 h 973904"/>
                    <a:gd name="connsiteX3" fmla="*/ 459942 w 914570"/>
                    <a:gd name="connsiteY3" fmla="*/ 0 h 973904"/>
                    <a:gd name="connsiteX4" fmla="*/ 0 w 914570"/>
                    <a:gd name="connsiteY4" fmla="*/ 346832 h 973904"/>
                    <a:gd name="connsiteX5" fmla="*/ 117382 w 914570"/>
                    <a:gd name="connsiteY5" fmla="*/ 973904 h 973904"/>
                    <a:gd name="connsiteX0" fmla="*/ 117382 w 914570"/>
                    <a:gd name="connsiteY0" fmla="*/ 973904 h 973904"/>
                    <a:gd name="connsiteX1" fmla="*/ 826042 w 914570"/>
                    <a:gd name="connsiteY1" fmla="*/ 973904 h 973904"/>
                    <a:gd name="connsiteX2" fmla="*/ 914570 w 914570"/>
                    <a:gd name="connsiteY2" fmla="*/ 347948 h 973904"/>
                    <a:gd name="connsiteX3" fmla="*/ 459942 w 914570"/>
                    <a:gd name="connsiteY3" fmla="*/ 0 h 973904"/>
                    <a:gd name="connsiteX4" fmla="*/ 0 w 914570"/>
                    <a:gd name="connsiteY4" fmla="*/ 346832 h 973904"/>
                    <a:gd name="connsiteX5" fmla="*/ 117382 w 914570"/>
                    <a:gd name="connsiteY5" fmla="*/ 973904 h 973904"/>
                    <a:gd name="connsiteX0" fmla="*/ 117382 w 914787"/>
                    <a:gd name="connsiteY0" fmla="*/ 973904 h 973904"/>
                    <a:gd name="connsiteX1" fmla="*/ 826042 w 914787"/>
                    <a:gd name="connsiteY1" fmla="*/ 973904 h 973904"/>
                    <a:gd name="connsiteX2" fmla="*/ 914570 w 914787"/>
                    <a:gd name="connsiteY2" fmla="*/ 347948 h 973904"/>
                    <a:gd name="connsiteX3" fmla="*/ 459942 w 914787"/>
                    <a:gd name="connsiteY3" fmla="*/ 0 h 973904"/>
                    <a:gd name="connsiteX4" fmla="*/ 0 w 914787"/>
                    <a:gd name="connsiteY4" fmla="*/ 346832 h 973904"/>
                    <a:gd name="connsiteX5" fmla="*/ 117382 w 914787"/>
                    <a:gd name="connsiteY5" fmla="*/ 973904 h 973904"/>
                    <a:gd name="connsiteX0" fmla="*/ 105054 w 914787"/>
                    <a:gd name="connsiteY0" fmla="*/ 973904 h 973904"/>
                    <a:gd name="connsiteX1" fmla="*/ 826042 w 914787"/>
                    <a:gd name="connsiteY1" fmla="*/ 973904 h 973904"/>
                    <a:gd name="connsiteX2" fmla="*/ 914570 w 914787"/>
                    <a:gd name="connsiteY2" fmla="*/ 347948 h 973904"/>
                    <a:gd name="connsiteX3" fmla="*/ 459942 w 914787"/>
                    <a:gd name="connsiteY3" fmla="*/ 0 h 973904"/>
                    <a:gd name="connsiteX4" fmla="*/ 0 w 914787"/>
                    <a:gd name="connsiteY4" fmla="*/ 346832 h 973904"/>
                    <a:gd name="connsiteX5" fmla="*/ 105054 w 914787"/>
                    <a:gd name="connsiteY5" fmla="*/ 973904 h 973904"/>
                    <a:gd name="connsiteX0" fmla="*/ 105054 w 914787"/>
                    <a:gd name="connsiteY0" fmla="*/ 973904 h 973904"/>
                    <a:gd name="connsiteX1" fmla="*/ 826042 w 914787"/>
                    <a:gd name="connsiteY1" fmla="*/ 973904 h 973904"/>
                    <a:gd name="connsiteX2" fmla="*/ 914570 w 914787"/>
                    <a:gd name="connsiteY2" fmla="*/ 347948 h 973904"/>
                    <a:gd name="connsiteX3" fmla="*/ 459942 w 914787"/>
                    <a:gd name="connsiteY3" fmla="*/ 0 h 973904"/>
                    <a:gd name="connsiteX4" fmla="*/ 0 w 914787"/>
                    <a:gd name="connsiteY4" fmla="*/ 346832 h 973904"/>
                    <a:gd name="connsiteX5" fmla="*/ 105054 w 914787"/>
                    <a:gd name="connsiteY5" fmla="*/ 973904 h 973904"/>
                    <a:gd name="connsiteX0" fmla="*/ 105054 w 914760"/>
                    <a:gd name="connsiteY0" fmla="*/ 973904 h 973904"/>
                    <a:gd name="connsiteX1" fmla="*/ 816796 w 914760"/>
                    <a:gd name="connsiteY1" fmla="*/ 973904 h 973904"/>
                    <a:gd name="connsiteX2" fmla="*/ 914570 w 914760"/>
                    <a:gd name="connsiteY2" fmla="*/ 347948 h 973904"/>
                    <a:gd name="connsiteX3" fmla="*/ 459942 w 914760"/>
                    <a:gd name="connsiteY3" fmla="*/ 0 h 973904"/>
                    <a:gd name="connsiteX4" fmla="*/ 0 w 914760"/>
                    <a:gd name="connsiteY4" fmla="*/ 346832 h 973904"/>
                    <a:gd name="connsiteX5" fmla="*/ 105054 w 914760"/>
                    <a:gd name="connsiteY5" fmla="*/ 973904 h 973904"/>
                    <a:gd name="connsiteX0" fmla="*/ 105054 w 914760"/>
                    <a:gd name="connsiteY0" fmla="*/ 973904 h 973904"/>
                    <a:gd name="connsiteX1" fmla="*/ 816796 w 914760"/>
                    <a:gd name="connsiteY1" fmla="*/ 973904 h 973904"/>
                    <a:gd name="connsiteX2" fmla="*/ 914570 w 914760"/>
                    <a:gd name="connsiteY2" fmla="*/ 347948 h 973904"/>
                    <a:gd name="connsiteX3" fmla="*/ 453778 w 914760"/>
                    <a:gd name="connsiteY3" fmla="*/ 0 h 973904"/>
                    <a:gd name="connsiteX4" fmla="*/ 0 w 914760"/>
                    <a:gd name="connsiteY4" fmla="*/ 346832 h 973904"/>
                    <a:gd name="connsiteX5" fmla="*/ 105054 w 914760"/>
                    <a:gd name="connsiteY5" fmla="*/ 973904 h 973904"/>
                    <a:gd name="connsiteX0" fmla="*/ 105054 w 828470"/>
                    <a:gd name="connsiteY0" fmla="*/ 973904 h 973904"/>
                    <a:gd name="connsiteX1" fmla="*/ 816796 w 828470"/>
                    <a:gd name="connsiteY1" fmla="*/ 973904 h 973904"/>
                    <a:gd name="connsiteX2" fmla="*/ 806701 w 828470"/>
                    <a:gd name="connsiteY2" fmla="*/ 314227 h 973904"/>
                    <a:gd name="connsiteX3" fmla="*/ 453778 w 828470"/>
                    <a:gd name="connsiteY3" fmla="*/ 0 h 973904"/>
                    <a:gd name="connsiteX4" fmla="*/ 0 w 828470"/>
                    <a:gd name="connsiteY4" fmla="*/ 346832 h 973904"/>
                    <a:gd name="connsiteX5" fmla="*/ 105054 w 828470"/>
                    <a:gd name="connsiteY5" fmla="*/ 973904 h 973904"/>
                    <a:gd name="connsiteX0" fmla="*/ 105054 w 824509"/>
                    <a:gd name="connsiteY0" fmla="*/ 973904 h 973904"/>
                    <a:gd name="connsiteX1" fmla="*/ 816796 w 824509"/>
                    <a:gd name="connsiteY1" fmla="*/ 973904 h 973904"/>
                    <a:gd name="connsiteX2" fmla="*/ 453778 w 824509"/>
                    <a:gd name="connsiteY2" fmla="*/ 0 h 973904"/>
                    <a:gd name="connsiteX3" fmla="*/ 0 w 824509"/>
                    <a:gd name="connsiteY3" fmla="*/ 346832 h 973904"/>
                    <a:gd name="connsiteX4" fmla="*/ 105054 w 824509"/>
                    <a:gd name="connsiteY4" fmla="*/ 973904 h 973904"/>
                    <a:gd name="connsiteX0" fmla="*/ 8192 w 727647"/>
                    <a:gd name="connsiteY0" fmla="*/ 973904 h 973904"/>
                    <a:gd name="connsiteX1" fmla="*/ 719934 w 727647"/>
                    <a:gd name="connsiteY1" fmla="*/ 973904 h 973904"/>
                    <a:gd name="connsiteX2" fmla="*/ 356916 w 727647"/>
                    <a:gd name="connsiteY2" fmla="*/ 0 h 973904"/>
                    <a:gd name="connsiteX3" fmla="*/ 8192 w 727647"/>
                    <a:gd name="connsiteY3" fmla="*/ 973904 h 973904"/>
                    <a:gd name="connsiteX0" fmla="*/ 13 w 719468"/>
                    <a:gd name="connsiteY0" fmla="*/ 973904 h 973904"/>
                    <a:gd name="connsiteX1" fmla="*/ 711755 w 719468"/>
                    <a:gd name="connsiteY1" fmla="*/ 973904 h 973904"/>
                    <a:gd name="connsiteX2" fmla="*/ 348737 w 719468"/>
                    <a:gd name="connsiteY2" fmla="*/ 0 h 973904"/>
                    <a:gd name="connsiteX3" fmla="*/ 13 w 719468"/>
                    <a:gd name="connsiteY3" fmla="*/ 973904 h 973904"/>
                    <a:gd name="connsiteX0" fmla="*/ 13 w 711755"/>
                    <a:gd name="connsiteY0" fmla="*/ 973904 h 973904"/>
                    <a:gd name="connsiteX1" fmla="*/ 711755 w 711755"/>
                    <a:gd name="connsiteY1" fmla="*/ 973904 h 973904"/>
                    <a:gd name="connsiteX2" fmla="*/ 348737 w 711755"/>
                    <a:gd name="connsiteY2" fmla="*/ 0 h 973904"/>
                    <a:gd name="connsiteX3" fmla="*/ 13 w 711755"/>
                    <a:gd name="connsiteY3" fmla="*/ 973904 h 973904"/>
                    <a:gd name="connsiteX0" fmla="*/ 13 w 711755"/>
                    <a:gd name="connsiteY0" fmla="*/ 974225 h 974225"/>
                    <a:gd name="connsiteX1" fmla="*/ 711755 w 711755"/>
                    <a:gd name="connsiteY1" fmla="*/ 974225 h 974225"/>
                    <a:gd name="connsiteX2" fmla="*/ 348737 w 711755"/>
                    <a:gd name="connsiteY2" fmla="*/ 321 h 974225"/>
                    <a:gd name="connsiteX3" fmla="*/ 13 w 711755"/>
                    <a:gd name="connsiteY3" fmla="*/ 974225 h 974225"/>
                    <a:gd name="connsiteX0" fmla="*/ 27 w 711769"/>
                    <a:gd name="connsiteY0" fmla="*/ 974225 h 974225"/>
                    <a:gd name="connsiteX1" fmla="*/ 711769 w 711769"/>
                    <a:gd name="connsiteY1" fmla="*/ 974225 h 974225"/>
                    <a:gd name="connsiteX2" fmla="*/ 348751 w 711769"/>
                    <a:gd name="connsiteY2" fmla="*/ 321 h 974225"/>
                    <a:gd name="connsiteX3" fmla="*/ 27 w 711769"/>
                    <a:gd name="connsiteY3" fmla="*/ 974225 h 974225"/>
                  </a:gdLst>
                  <a:ahLst/>
                  <a:cxnLst>
                    <a:cxn ang="0">
                      <a:pos x="connsiteX0" y="connsiteY0"/>
                    </a:cxn>
                    <a:cxn ang="0">
                      <a:pos x="connsiteX1" y="connsiteY1"/>
                    </a:cxn>
                    <a:cxn ang="0">
                      <a:pos x="connsiteX2" y="connsiteY2"/>
                    </a:cxn>
                    <a:cxn ang="0">
                      <a:pos x="connsiteX3" y="connsiteY3"/>
                    </a:cxn>
                  </a:cxnLst>
                  <a:rect l="l" t="t" r="r" b="b"/>
                  <a:pathLst>
                    <a:path w="711769" h="974225">
                      <a:moveTo>
                        <a:pt x="27" y="974225"/>
                      </a:moveTo>
                      <a:lnTo>
                        <a:pt x="711769" y="974225"/>
                      </a:lnTo>
                      <a:cubicBezTo>
                        <a:pt x="708251" y="2599"/>
                        <a:pt x="595835" y="-3075"/>
                        <a:pt x="348751" y="321"/>
                      </a:cubicBezTo>
                      <a:cubicBezTo>
                        <a:pt x="100684" y="7066"/>
                        <a:pt x="-1919" y="2599"/>
                        <a:pt x="27" y="974225"/>
                      </a:cubicBezTo>
                      <a:close/>
                    </a:path>
                  </a:pathLst>
                </a:custGeom>
                <a:solidFill>
                  <a:schemeClr val="bg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40" name="グループ化 39">
                <a:extLst>
                  <a:ext uri="{FF2B5EF4-FFF2-40B4-BE49-F238E27FC236}">
                    <a16:creationId xmlns:a16="http://schemas.microsoft.com/office/drawing/2014/main" id="{B605142F-02B9-4687-8C57-F3B19BAEAA76}"/>
                  </a:ext>
                </a:extLst>
              </p:cNvPr>
              <p:cNvGrpSpPr/>
              <p:nvPr/>
            </p:nvGrpSpPr>
            <p:grpSpPr>
              <a:xfrm rot="20640656" flipH="1">
                <a:off x="3515862" y="4051225"/>
                <a:ext cx="359208" cy="720722"/>
                <a:chOff x="721049" y="1652032"/>
                <a:chExt cx="2261758" cy="3675054"/>
              </a:xfrm>
            </p:grpSpPr>
            <p:sp>
              <p:nvSpPr>
                <p:cNvPr id="41" name="フリーフォーム: 図形 40">
                  <a:extLst>
                    <a:ext uri="{FF2B5EF4-FFF2-40B4-BE49-F238E27FC236}">
                      <a16:creationId xmlns:a16="http://schemas.microsoft.com/office/drawing/2014/main" id="{57710CF3-3D99-49D8-AE23-48022A68AF53}"/>
                    </a:ext>
                  </a:extLst>
                </p:cNvPr>
                <p:cNvSpPr/>
                <p:nvPr/>
              </p:nvSpPr>
              <p:spPr>
                <a:xfrm>
                  <a:off x="721049" y="1652032"/>
                  <a:ext cx="2261758" cy="2407920"/>
                </a:xfrm>
                <a:custGeom>
                  <a:avLst/>
                  <a:gdLst>
                    <a:gd name="connsiteX0" fmla="*/ 114300 w 899160"/>
                    <a:gd name="connsiteY0" fmla="*/ 967740 h 967740"/>
                    <a:gd name="connsiteX1" fmla="*/ 822960 w 899160"/>
                    <a:gd name="connsiteY1" fmla="*/ 967740 h 967740"/>
                    <a:gd name="connsiteX2" fmla="*/ 899160 w 899160"/>
                    <a:gd name="connsiteY2" fmla="*/ 304800 h 967740"/>
                    <a:gd name="connsiteX3" fmla="*/ 487680 w 899160"/>
                    <a:gd name="connsiteY3" fmla="*/ 0 h 967740"/>
                    <a:gd name="connsiteX4" fmla="*/ 0 w 899160"/>
                    <a:gd name="connsiteY4" fmla="*/ 266700 h 967740"/>
                    <a:gd name="connsiteX5" fmla="*/ 114300 w 899160"/>
                    <a:gd name="connsiteY5" fmla="*/ 967740 h 967740"/>
                    <a:gd name="connsiteX0" fmla="*/ 105054 w 889914"/>
                    <a:gd name="connsiteY0" fmla="*/ 967740 h 967740"/>
                    <a:gd name="connsiteX1" fmla="*/ 813714 w 889914"/>
                    <a:gd name="connsiteY1" fmla="*/ 967740 h 967740"/>
                    <a:gd name="connsiteX2" fmla="*/ 889914 w 889914"/>
                    <a:gd name="connsiteY2" fmla="*/ 304800 h 967740"/>
                    <a:gd name="connsiteX3" fmla="*/ 478434 w 889914"/>
                    <a:gd name="connsiteY3" fmla="*/ 0 h 967740"/>
                    <a:gd name="connsiteX4" fmla="*/ 0 w 889914"/>
                    <a:gd name="connsiteY4" fmla="*/ 300602 h 967740"/>
                    <a:gd name="connsiteX5" fmla="*/ 105054 w 889914"/>
                    <a:gd name="connsiteY5" fmla="*/ 967740 h 967740"/>
                    <a:gd name="connsiteX0" fmla="*/ 105054 w 902242"/>
                    <a:gd name="connsiteY0" fmla="*/ 967740 h 967740"/>
                    <a:gd name="connsiteX1" fmla="*/ 813714 w 902242"/>
                    <a:gd name="connsiteY1" fmla="*/ 967740 h 967740"/>
                    <a:gd name="connsiteX2" fmla="*/ 902242 w 902242"/>
                    <a:gd name="connsiteY2" fmla="*/ 341784 h 967740"/>
                    <a:gd name="connsiteX3" fmla="*/ 478434 w 902242"/>
                    <a:gd name="connsiteY3" fmla="*/ 0 h 967740"/>
                    <a:gd name="connsiteX4" fmla="*/ 0 w 902242"/>
                    <a:gd name="connsiteY4" fmla="*/ 300602 h 967740"/>
                    <a:gd name="connsiteX5" fmla="*/ 105054 w 902242"/>
                    <a:gd name="connsiteY5" fmla="*/ 967740 h 967740"/>
                    <a:gd name="connsiteX0" fmla="*/ 135874 w 933062"/>
                    <a:gd name="connsiteY0" fmla="*/ 967740 h 967740"/>
                    <a:gd name="connsiteX1" fmla="*/ 844534 w 933062"/>
                    <a:gd name="connsiteY1" fmla="*/ 967740 h 967740"/>
                    <a:gd name="connsiteX2" fmla="*/ 933062 w 933062"/>
                    <a:gd name="connsiteY2" fmla="*/ 341784 h 967740"/>
                    <a:gd name="connsiteX3" fmla="*/ 509254 w 933062"/>
                    <a:gd name="connsiteY3" fmla="*/ 0 h 967740"/>
                    <a:gd name="connsiteX4" fmla="*/ 0 w 933062"/>
                    <a:gd name="connsiteY4" fmla="*/ 346832 h 967740"/>
                    <a:gd name="connsiteX5" fmla="*/ 135874 w 933062"/>
                    <a:gd name="connsiteY5" fmla="*/ 967740 h 967740"/>
                    <a:gd name="connsiteX0" fmla="*/ 135874 w 933062"/>
                    <a:gd name="connsiteY0" fmla="*/ 973904 h 973904"/>
                    <a:gd name="connsiteX1" fmla="*/ 844534 w 933062"/>
                    <a:gd name="connsiteY1" fmla="*/ 973904 h 973904"/>
                    <a:gd name="connsiteX2" fmla="*/ 933062 w 933062"/>
                    <a:gd name="connsiteY2" fmla="*/ 347948 h 973904"/>
                    <a:gd name="connsiteX3" fmla="*/ 478434 w 933062"/>
                    <a:gd name="connsiteY3" fmla="*/ 0 h 973904"/>
                    <a:gd name="connsiteX4" fmla="*/ 0 w 933062"/>
                    <a:gd name="connsiteY4" fmla="*/ 352996 h 973904"/>
                    <a:gd name="connsiteX5" fmla="*/ 135874 w 933062"/>
                    <a:gd name="connsiteY5" fmla="*/ 973904 h 973904"/>
                    <a:gd name="connsiteX0" fmla="*/ 117382 w 914570"/>
                    <a:gd name="connsiteY0" fmla="*/ 973904 h 973904"/>
                    <a:gd name="connsiteX1" fmla="*/ 826042 w 914570"/>
                    <a:gd name="connsiteY1" fmla="*/ 973904 h 973904"/>
                    <a:gd name="connsiteX2" fmla="*/ 914570 w 914570"/>
                    <a:gd name="connsiteY2" fmla="*/ 347948 h 973904"/>
                    <a:gd name="connsiteX3" fmla="*/ 459942 w 914570"/>
                    <a:gd name="connsiteY3" fmla="*/ 0 h 973904"/>
                    <a:gd name="connsiteX4" fmla="*/ 0 w 914570"/>
                    <a:gd name="connsiteY4" fmla="*/ 346832 h 973904"/>
                    <a:gd name="connsiteX5" fmla="*/ 117382 w 914570"/>
                    <a:gd name="connsiteY5" fmla="*/ 973904 h 973904"/>
                    <a:gd name="connsiteX0" fmla="*/ 117382 w 914570"/>
                    <a:gd name="connsiteY0" fmla="*/ 973904 h 973904"/>
                    <a:gd name="connsiteX1" fmla="*/ 826042 w 914570"/>
                    <a:gd name="connsiteY1" fmla="*/ 973904 h 973904"/>
                    <a:gd name="connsiteX2" fmla="*/ 914570 w 914570"/>
                    <a:gd name="connsiteY2" fmla="*/ 347948 h 973904"/>
                    <a:gd name="connsiteX3" fmla="*/ 459942 w 914570"/>
                    <a:gd name="connsiteY3" fmla="*/ 0 h 973904"/>
                    <a:gd name="connsiteX4" fmla="*/ 0 w 914570"/>
                    <a:gd name="connsiteY4" fmla="*/ 346832 h 973904"/>
                    <a:gd name="connsiteX5" fmla="*/ 117382 w 914570"/>
                    <a:gd name="connsiteY5" fmla="*/ 973904 h 973904"/>
                    <a:gd name="connsiteX0" fmla="*/ 117382 w 914570"/>
                    <a:gd name="connsiteY0" fmla="*/ 973904 h 973904"/>
                    <a:gd name="connsiteX1" fmla="*/ 826042 w 914570"/>
                    <a:gd name="connsiteY1" fmla="*/ 973904 h 973904"/>
                    <a:gd name="connsiteX2" fmla="*/ 914570 w 914570"/>
                    <a:gd name="connsiteY2" fmla="*/ 347948 h 973904"/>
                    <a:gd name="connsiteX3" fmla="*/ 459942 w 914570"/>
                    <a:gd name="connsiteY3" fmla="*/ 0 h 973904"/>
                    <a:gd name="connsiteX4" fmla="*/ 0 w 914570"/>
                    <a:gd name="connsiteY4" fmla="*/ 346832 h 973904"/>
                    <a:gd name="connsiteX5" fmla="*/ 117382 w 914570"/>
                    <a:gd name="connsiteY5" fmla="*/ 973904 h 973904"/>
                    <a:gd name="connsiteX0" fmla="*/ 117382 w 914570"/>
                    <a:gd name="connsiteY0" fmla="*/ 973904 h 973904"/>
                    <a:gd name="connsiteX1" fmla="*/ 826042 w 914570"/>
                    <a:gd name="connsiteY1" fmla="*/ 973904 h 973904"/>
                    <a:gd name="connsiteX2" fmla="*/ 914570 w 914570"/>
                    <a:gd name="connsiteY2" fmla="*/ 347948 h 973904"/>
                    <a:gd name="connsiteX3" fmla="*/ 459942 w 914570"/>
                    <a:gd name="connsiteY3" fmla="*/ 0 h 973904"/>
                    <a:gd name="connsiteX4" fmla="*/ 0 w 914570"/>
                    <a:gd name="connsiteY4" fmla="*/ 346832 h 973904"/>
                    <a:gd name="connsiteX5" fmla="*/ 117382 w 914570"/>
                    <a:gd name="connsiteY5" fmla="*/ 973904 h 973904"/>
                    <a:gd name="connsiteX0" fmla="*/ 117382 w 914570"/>
                    <a:gd name="connsiteY0" fmla="*/ 973904 h 973904"/>
                    <a:gd name="connsiteX1" fmla="*/ 826042 w 914570"/>
                    <a:gd name="connsiteY1" fmla="*/ 973904 h 973904"/>
                    <a:gd name="connsiteX2" fmla="*/ 914570 w 914570"/>
                    <a:gd name="connsiteY2" fmla="*/ 347948 h 973904"/>
                    <a:gd name="connsiteX3" fmla="*/ 459942 w 914570"/>
                    <a:gd name="connsiteY3" fmla="*/ 0 h 973904"/>
                    <a:gd name="connsiteX4" fmla="*/ 0 w 914570"/>
                    <a:gd name="connsiteY4" fmla="*/ 346832 h 973904"/>
                    <a:gd name="connsiteX5" fmla="*/ 117382 w 914570"/>
                    <a:gd name="connsiteY5" fmla="*/ 973904 h 973904"/>
                    <a:gd name="connsiteX0" fmla="*/ 117382 w 914570"/>
                    <a:gd name="connsiteY0" fmla="*/ 973904 h 973904"/>
                    <a:gd name="connsiteX1" fmla="*/ 826042 w 914570"/>
                    <a:gd name="connsiteY1" fmla="*/ 973904 h 973904"/>
                    <a:gd name="connsiteX2" fmla="*/ 914570 w 914570"/>
                    <a:gd name="connsiteY2" fmla="*/ 347948 h 973904"/>
                    <a:gd name="connsiteX3" fmla="*/ 459942 w 914570"/>
                    <a:gd name="connsiteY3" fmla="*/ 0 h 973904"/>
                    <a:gd name="connsiteX4" fmla="*/ 0 w 914570"/>
                    <a:gd name="connsiteY4" fmla="*/ 346832 h 973904"/>
                    <a:gd name="connsiteX5" fmla="*/ 117382 w 914570"/>
                    <a:gd name="connsiteY5" fmla="*/ 973904 h 973904"/>
                    <a:gd name="connsiteX0" fmla="*/ 117382 w 914570"/>
                    <a:gd name="connsiteY0" fmla="*/ 973904 h 973904"/>
                    <a:gd name="connsiteX1" fmla="*/ 826042 w 914570"/>
                    <a:gd name="connsiteY1" fmla="*/ 973904 h 973904"/>
                    <a:gd name="connsiteX2" fmla="*/ 914570 w 914570"/>
                    <a:gd name="connsiteY2" fmla="*/ 347948 h 973904"/>
                    <a:gd name="connsiteX3" fmla="*/ 459942 w 914570"/>
                    <a:gd name="connsiteY3" fmla="*/ 0 h 973904"/>
                    <a:gd name="connsiteX4" fmla="*/ 0 w 914570"/>
                    <a:gd name="connsiteY4" fmla="*/ 346832 h 973904"/>
                    <a:gd name="connsiteX5" fmla="*/ 117382 w 914570"/>
                    <a:gd name="connsiteY5" fmla="*/ 973904 h 973904"/>
                    <a:gd name="connsiteX0" fmla="*/ 117382 w 914570"/>
                    <a:gd name="connsiteY0" fmla="*/ 973904 h 973904"/>
                    <a:gd name="connsiteX1" fmla="*/ 826042 w 914570"/>
                    <a:gd name="connsiteY1" fmla="*/ 973904 h 973904"/>
                    <a:gd name="connsiteX2" fmla="*/ 914570 w 914570"/>
                    <a:gd name="connsiteY2" fmla="*/ 347948 h 973904"/>
                    <a:gd name="connsiteX3" fmla="*/ 459942 w 914570"/>
                    <a:gd name="connsiteY3" fmla="*/ 0 h 973904"/>
                    <a:gd name="connsiteX4" fmla="*/ 0 w 914570"/>
                    <a:gd name="connsiteY4" fmla="*/ 346832 h 973904"/>
                    <a:gd name="connsiteX5" fmla="*/ 117382 w 914570"/>
                    <a:gd name="connsiteY5" fmla="*/ 973904 h 973904"/>
                    <a:gd name="connsiteX0" fmla="*/ 117382 w 914570"/>
                    <a:gd name="connsiteY0" fmla="*/ 973904 h 973904"/>
                    <a:gd name="connsiteX1" fmla="*/ 826042 w 914570"/>
                    <a:gd name="connsiteY1" fmla="*/ 973904 h 973904"/>
                    <a:gd name="connsiteX2" fmla="*/ 914570 w 914570"/>
                    <a:gd name="connsiteY2" fmla="*/ 347948 h 973904"/>
                    <a:gd name="connsiteX3" fmla="*/ 459942 w 914570"/>
                    <a:gd name="connsiteY3" fmla="*/ 0 h 973904"/>
                    <a:gd name="connsiteX4" fmla="*/ 0 w 914570"/>
                    <a:gd name="connsiteY4" fmla="*/ 346832 h 973904"/>
                    <a:gd name="connsiteX5" fmla="*/ 117382 w 914570"/>
                    <a:gd name="connsiteY5" fmla="*/ 973904 h 973904"/>
                    <a:gd name="connsiteX0" fmla="*/ 117382 w 914570"/>
                    <a:gd name="connsiteY0" fmla="*/ 973904 h 973904"/>
                    <a:gd name="connsiteX1" fmla="*/ 826042 w 914570"/>
                    <a:gd name="connsiteY1" fmla="*/ 973904 h 973904"/>
                    <a:gd name="connsiteX2" fmla="*/ 914570 w 914570"/>
                    <a:gd name="connsiteY2" fmla="*/ 347948 h 973904"/>
                    <a:gd name="connsiteX3" fmla="*/ 459942 w 914570"/>
                    <a:gd name="connsiteY3" fmla="*/ 0 h 973904"/>
                    <a:gd name="connsiteX4" fmla="*/ 0 w 914570"/>
                    <a:gd name="connsiteY4" fmla="*/ 346832 h 973904"/>
                    <a:gd name="connsiteX5" fmla="*/ 117382 w 914570"/>
                    <a:gd name="connsiteY5" fmla="*/ 973904 h 973904"/>
                    <a:gd name="connsiteX0" fmla="*/ 117382 w 914787"/>
                    <a:gd name="connsiteY0" fmla="*/ 973904 h 973904"/>
                    <a:gd name="connsiteX1" fmla="*/ 826042 w 914787"/>
                    <a:gd name="connsiteY1" fmla="*/ 973904 h 973904"/>
                    <a:gd name="connsiteX2" fmla="*/ 914570 w 914787"/>
                    <a:gd name="connsiteY2" fmla="*/ 347948 h 973904"/>
                    <a:gd name="connsiteX3" fmla="*/ 459942 w 914787"/>
                    <a:gd name="connsiteY3" fmla="*/ 0 h 973904"/>
                    <a:gd name="connsiteX4" fmla="*/ 0 w 914787"/>
                    <a:gd name="connsiteY4" fmla="*/ 346832 h 973904"/>
                    <a:gd name="connsiteX5" fmla="*/ 117382 w 914787"/>
                    <a:gd name="connsiteY5" fmla="*/ 973904 h 973904"/>
                    <a:gd name="connsiteX0" fmla="*/ 95808 w 914787"/>
                    <a:gd name="connsiteY0" fmla="*/ 970822 h 973904"/>
                    <a:gd name="connsiteX1" fmla="*/ 826042 w 914787"/>
                    <a:gd name="connsiteY1" fmla="*/ 973904 h 973904"/>
                    <a:gd name="connsiteX2" fmla="*/ 914570 w 914787"/>
                    <a:gd name="connsiteY2" fmla="*/ 347948 h 973904"/>
                    <a:gd name="connsiteX3" fmla="*/ 459942 w 914787"/>
                    <a:gd name="connsiteY3" fmla="*/ 0 h 973904"/>
                    <a:gd name="connsiteX4" fmla="*/ 0 w 914787"/>
                    <a:gd name="connsiteY4" fmla="*/ 346832 h 973904"/>
                    <a:gd name="connsiteX5" fmla="*/ 95808 w 914787"/>
                    <a:gd name="connsiteY5" fmla="*/ 970822 h 973904"/>
                    <a:gd name="connsiteX0" fmla="*/ 86562 w 914787"/>
                    <a:gd name="connsiteY0" fmla="*/ 970822 h 973904"/>
                    <a:gd name="connsiteX1" fmla="*/ 826042 w 914787"/>
                    <a:gd name="connsiteY1" fmla="*/ 973904 h 973904"/>
                    <a:gd name="connsiteX2" fmla="*/ 914570 w 914787"/>
                    <a:gd name="connsiteY2" fmla="*/ 347948 h 973904"/>
                    <a:gd name="connsiteX3" fmla="*/ 459942 w 914787"/>
                    <a:gd name="connsiteY3" fmla="*/ 0 h 973904"/>
                    <a:gd name="connsiteX4" fmla="*/ 0 w 914787"/>
                    <a:gd name="connsiteY4" fmla="*/ 346832 h 973904"/>
                    <a:gd name="connsiteX5" fmla="*/ 86562 w 914787"/>
                    <a:gd name="connsiteY5" fmla="*/ 970822 h 9739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14787" h="973904">
                      <a:moveTo>
                        <a:pt x="86562" y="970822"/>
                      </a:moveTo>
                      <a:lnTo>
                        <a:pt x="826042" y="973904"/>
                      </a:lnTo>
                      <a:cubicBezTo>
                        <a:pt x="855551" y="765252"/>
                        <a:pt x="918963" y="556600"/>
                        <a:pt x="914570" y="347948"/>
                      </a:cubicBezTo>
                      <a:cubicBezTo>
                        <a:pt x="914044" y="108686"/>
                        <a:pt x="679288" y="1950"/>
                        <a:pt x="459942" y="0"/>
                      </a:cubicBezTo>
                      <a:cubicBezTo>
                        <a:pt x="251153" y="1578"/>
                        <a:pt x="2298" y="141844"/>
                        <a:pt x="0" y="346832"/>
                      </a:cubicBezTo>
                      <a:cubicBezTo>
                        <a:pt x="2143" y="549692"/>
                        <a:pt x="47435" y="761798"/>
                        <a:pt x="86562" y="970822"/>
                      </a:cubicBezTo>
                      <a:close/>
                    </a:path>
                  </a:pathLst>
                </a:custGeom>
                <a:solidFill>
                  <a:schemeClr val="bg1"/>
                </a:solidFill>
                <a:ln>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2" name="フリーフォーム: 図形 41">
                  <a:extLst>
                    <a:ext uri="{FF2B5EF4-FFF2-40B4-BE49-F238E27FC236}">
                      <a16:creationId xmlns:a16="http://schemas.microsoft.com/office/drawing/2014/main" id="{CC7C1ED4-F39A-4CEF-9E06-778A9E3659FF}"/>
                    </a:ext>
                  </a:extLst>
                </p:cNvPr>
                <p:cNvSpPr/>
                <p:nvPr/>
              </p:nvSpPr>
              <p:spPr>
                <a:xfrm rot="10800000">
                  <a:off x="970948" y="4226353"/>
                  <a:ext cx="1759806" cy="1100733"/>
                </a:xfrm>
                <a:custGeom>
                  <a:avLst/>
                  <a:gdLst>
                    <a:gd name="connsiteX0" fmla="*/ 114300 w 899160"/>
                    <a:gd name="connsiteY0" fmla="*/ 967740 h 967740"/>
                    <a:gd name="connsiteX1" fmla="*/ 822960 w 899160"/>
                    <a:gd name="connsiteY1" fmla="*/ 967740 h 967740"/>
                    <a:gd name="connsiteX2" fmla="*/ 899160 w 899160"/>
                    <a:gd name="connsiteY2" fmla="*/ 304800 h 967740"/>
                    <a:gd name="connsiteX3" fmla="*/ 487680 w 899160"/>
                    <a:gd name="connsiteY3" fmla="*/ 0 h 967740"/>
                    <a:gd name="connsiteX4" fmla="*/ 0 w 899160"/>
                    <a:gd name="connsiteY4" fmla="*/ 266700 h 967740"/>
                    <a:gd name="connsiteX5" fmla="*/ 114300 w 899160"/>
                    <a:gd name="connsiteY5" fmla="*/ 967740 h 967740"/>
                    <a:gd name="connsiteX0" fmla="*/ 105054 w 889914"/>
                    <a:gd name="connsiteY0" fmla="*/ 967740 h 967740"/>
                    <a:gd name="connsiteX1" fmla="*/ 813714 w 889914"/>
                    <a:gd name="connsiteY1" fmla="*/ 967740 h 967740"/>
                    <a:gd name="connsiteX2" fmla="*/ 889914 w 889914"/>
                    <a:gd name="connsiteY2" fmla="*/ 304800 h 967740"/>
                    <a:gd name="connsiteX3" fmla="*/ 478434 w 889914"/>
                    <a:gd name="connsiteY3" fmla="*/ 0 h 967740"/>
                    <a:gd name="connsiteX4" fmla="*/ 0 w 889914"/>
                    <a:gd name="connsiteY4" fmla="*/ 300602 h 967740"/>
                    <a:gd name="connsiteX5" fmla="*/ 105054 w 889914"/>
                    <a:gd name="connsiteY5" fmla="*/ 967740 h 967740"/>
                    <a:gd name="connsiteX0" fmla="*/ 105054 w 902242"/>
                    <a:gd name="connsiteY0" fmla="*/ 967740 h 967740"/>
                    <a:gd name="connsiteX1" fmla="*/ 813714 w 902242"/>
                    <a:gd name="connsiteY1" fmla="*/ 967740 h 967740"/>
                    <a:gd name="connsiteX2" fmla="*/ 902242 w 902242"/>
                    <a:gd name="connsiteY2" fmla="*/ 341784 h 967740"/>
                    <a:gd name="connsiteX3" fmla="*/ 478434 w 902242"/>
                    <a:gd name="connsiteY3" fmla="*/ 0 h 967740"/>
                    <a:gd name="connsiteX4" fmla="*/ 0 w 902242"/>
                    <a:gd name="connsiteY4" fmla="*/ 300602 h 967740"/>
                    <a:gd name="connsiteX5" fmla="*/ 105054 w 902242"/>
                    <a:gd name="connsiteY5" fmla="*/ 967740 h 967740"/>
                    <a:gd name="connsiteX0" fmla="*/ 135874 w 933062"/>
                    <a:gd name="connsiteY0" fmla="*/ 967740 h 967740"/>
                    <a:gd name="connsiteX1" fmla="*/ 844534 w 933062"/>
                    <a:gd name="connsiteY1" fmla="*/ 967740 h 967740"/>
                    <a:gd name="connsiteX2" fmla="*/ 933062 w 933062"/>
                    <a:gd name="connsiteY2" fmla="*/ 341784 h 967740"/>
                    <a:gd name="connsiteX3" fmla="*/ 509254 w 933062"/>
                    <a:gd name="connsiteY3" fmla="*/ 0 h 967740"/>
                    <a:gd name="connsiteX4" fmla="*/ 0 w 933062"/>
                    <a:gd name="connsiteY4" fmla="*/ 346832 h 967740"/>
                    <a:gd name="connsiteX5" fmla="*/ 135874 w 933062"/>
                    <a:gd name="connsiteY5" fmla="*/ 967740 h 967740"/>
                    <a:gd name="connsiteX0" fmla="*/ 135874 w 933062"/>
                    <a:gd name="connsiteY0" fmla="*/ 973904 h 973904"/>
                    <a:gd name="connsiteX1" fmla="*/ 844534 w 933062"/>
                    <a:gd name="connsiteY1" fmla="*/ 973904 h 973904"/>
                    <a:gd name="connsiteX2" fmla="*/ 933062 w 933062"/>
                    <a:gd name="connsiteY2" fmla="*/ 347948 h 973904"/>
                    <a:gd name="connsiteX3" fmla="*/ 478434 w 933062"/>
                    <a:gd name="connsiteY3" fmla="*/ 0 h 973904"/>
                    <a:gd name="connsiteX4" fmla="*/ 0 w 933062"/>
                    <a:gd name="connsiteY4" fmla="*/ 352996 h 973904"/>
                    <a:gd name="connsiteX5" fmla="*/ 135874 w 933062"/>
                    <a:gd name="connsiteY5" fmla="*/ 973904 h 973904"/>
                    <a:gd name="connsiteX0" fmla="*/ 117382 w 914570"/>
                    <a:gd name="connsiteY0" fmla="*/ 973904 h 973904"/>
                    <a:gd name="connsiteX1" fmla="*/ 826042 w 914570"/>
                    <a:gd name="connsiteY1" fmla="*/ 973904 h 973904"/>
                    <a:gd name="connsiteX2" fmla="*/ 914570 w 914570"/>
                    <a:gd name="connsiteY2" fmla="*/ 347948 h 973904"/>
                    <a:gd name="connsiteX3" fmla="*/ 459942 w 914570"/>
                    <a:gd name="connsiteY3" fmla="*/ 0 h 973904"/>
                    <a:gd name="connsiteX4" fmla="*/ 0 w 914570"/>
                    <a:gd name="connsiteY4" fmla="*/ 346832 h 973904"/>
                    <a:gd name="connsiteX5" fmla="*/ 117382 w 914570"/>
                    <a:gd name="connsiteY5" fmla="*/ 973904 h 973904"/>
                    <a:gd name="connsiteX0" fmla="*/ 117382 w 914570"/>
                    <a:gd name="connsiteY0" fmla="*/ 973904 h 973904"/>
                    <a:gd name="connsiteX1" fmla="*/ 826042 w 914570"/>
                    <a:gd name="connsiteY1" fmla="*/ 973904 h 973904"/>
                    <a:gd name="connsiteX2" fmla="*/ 914570 w 914570"/>
                    <a:gd name="connsiteY2" fmla="*/ 347948 h 973904"/>
                    <a:gd name="connsiteX3" fmla="*/ 459942 w 914570"/>
                    <a:gd name="connsiteY3" fmla="*/ 0 h 973904"/>
                    <a:gd name="connsiteX4" fmla="*/ 0 w 914570"/>
                    <a:gd name="connsiteY4" fmla="*/ 346832 h 973904"/>
                    <a:gd name="connsiteX5" fmla="*/ 117382 w 914570"/>
                    <a:gd name="connsiteY5" fmla="*/ 973904 h 973904"/>
                    <a:gd name="connsiteX0" fmla="*/ 117382 w 914570"/>
                    <a:gd name="connsiteY0" fmla="*/ 973904 h 973904"/>
                    <a:gd name="connsiteX1" fmla="*/ 826042 w 914570"/>
                    <a:gd name="connsiteY1" fmla="*/ 973904 h 973904"/>
                    <a:gd name="connsiteX2" fmla="*/ 914570 w 914570"/>
                    <a:gd name="connsiteY2" fmla="*/ 347948 h 973904"/>
                    <a:gd name="connsiteX3" fmla="*/ 459942 w 914570"/>
                    <a:gd name="connsiteY3" fmla="*/ 0 h 973904"/>
                    <a:gd name="connsiteX4" fmla="*/ 0 w 914570"/>
                    <a:gd name="connsiteY4" fmla="*/ 346832 h 973904"/>
                    <a:gd name="connsiteX5" fmla="*/ 117382 w 914570"/>
                    <a:gd name="connsiteY5" fmla="*/ 973904 h 973904"/>
                    <a:gd name="connsiteX0" fmla="*/ 117382 w 914570"/>
                    <a:gd name="connsiteY0" fmla="*/ 973904 h 973904"/>
                    <a:gd name="connsiteX1" fmla="*/ 826042 w 914570"/>
                    <a:gd name="connsiteY1" fmla="*/ 973904 h 973904"/>
                    <a:gd name="connsiteX2" fmla="*/ 914570 w 914570"/>
                    <a:gd name="connsiteY2" fmla="*/ 347948 h 973904"/>
                    <a:gd name="connsiteX3" fmla="*/ 459942 w 914570"/>
                    <a:gd name="connsiteY3" fmla="*/ 0 h 973904"/>
                    <a:gd name="connsiteX4" fmla="*/ 0 w 914570"/>
                    <a:gd name="connsiteY4" fmla="*/ 346832 h 973904"/>
                    <a:gd name="connsiteX5" fmla="*/ 117382 w 914570"/>
                    <a:gd name="connsiteY5" fmla="*/ 973904 h 973904"/>
                    <a:gd name="connsiteX0" fmla="*/ 117382 w 914570"/>
                    <a:gd name="connsiteY0" fmla="*/ 973904 h 973904"/>
                    <a:gd name="connsiteX1" fmla="*/ 826042 w 914570"/>
                    <a:gd name="connsiteY1" fmla="*/ 973904 h 973904"/>
                    <a:gd name="connsiteX2" fmla="*/ 914570 w 914570"/>
                    <a:gd name="connsiteY2" fmla="*/ 347948 h 973904"/>
                    <a:gd name="connsiteX3" fmla="*/ 459942 w 914570"/>
                    <a:gd name="connsiteY3" fmla="*/ 0 h 973904"/>
                    <a:gd name="connsiteX4" fmla="*/ 0 w 914570"/>
                    <a:gd name="connsiteY4" fmla="*/ 346832 h 973904"/>
                    <a:gd name="connsiteX5" fmla="*/ 117382 w 914570"/>
                    <a:gd name="connsiteY5" fmla="*/ 973904 h 973904"/>
                    <a:gd name="connsiteX0" fmla="*/ 117382 w 914570"/>
                    <a:gd name="connsiteY0" fmla="*/ 973904 h 973904"/>
                    <a:gd name="connsiteX1" fmla="*/ 826042 w 914570"/>
                    <a:gd name="connsiteY1" fmla="*/ 973904 h 973904"/>
                    <a:gd name="connsiteX2" fmla="*/ 914570 w 914570"/>
                    <a:gd name="connsiteY2" fmla="*/ 347948 h 973904"/>
                    <a:gd name="connsiteX3" fmla="*/ 459942 w 914570"/>
                    <a:gd name="connsiteY3" fmla="*/ 0 h 973904"/>
                    <a:gd name="connsiteX4" fmla="*/ 0 w 914570"/>
                    <a:gd name="connsiteY4" fmla="*/ 346832 h 973904"/>
                    <a:gd name="connsiteX5" fmla="*/ 117382 w 914570"/>
                    <a:gd name="connsiteY5" fmla="*/ 973904 h 973904"/>
                    <a:gd name="connsiteX0" fmla="*/ 117382 w 914570"/>
                    <a:gd name="connsiteY0" fmla="*/ 973904 h 973904"/>
                    <a:gd name="connsiteX1" fmla="*/ 826042 w 914570"/>
                    <a:gd name="connsiteY1" fmla="*/ 973904 h 973904"/>
                    <a:gd name="connsiteX2" fmla="*/ 914570 w 914570"/>
                    <a:gd name="connsiteY2" fmla="*/ 347948 h 973904"/>
                    <a:gd name="connsiteX3" fmla="*/ 459942 w 914570"/>
                    <a:gd name="connsiteY3" fmla="*/ 0 h 973904"/>
                    <a:gd name="connsiteX4" fmla="*/ 0 w 914570"/>
                    <a:gd name="connsiteY4" fmla="*/ 346832 h 973904"/>
                    <a:gd name="connsiteX5" fmla="*/ 117382 w 914570"/>
                    <a:gd name="connsiteY5" fmla="*/ 973904 h 973904"/>
                    <a:gd name="connsiteX0" fmla="*/ 117382 w 914570"/>
                    <a:gd name="connsiteY0" fmla="*/ 973904 h 973904"/>
                    <a:gd name="connsiteX1" fmla="*/ 826042 w 914570"/>
                    <a:gd name="connsiteY1" fmla="*/ 973904 h 973904"/>
                    <a:gd name="connsiteX2" fmla="*/ 914570 w 914570"/>
                    <a:gd name="connsiteY2" fmla="*/ 347948 h 973904"/>
                    <a:gd name="connsiteX3" fmla="*/ 459942 w 914570"/>
                    <a:gd name="connsiteY3" fmla="*/ 0 h 973904"/>
                    <a:gd name="connsiteX4" fmla="*/ 0 w 914570"/>
                    <a:gd name="connsiteY4" fmla="*/ 346832 h 973904"/>
                    <a:gd name="connsiteX5" fmla="*/ 117382 w 914570"/>
                    <a:gd name="connsiteY5" fmla="*/ 973904 h 973904"/>
                    <a:gd name="connsiteX0" fmla="*/ 117382 w 914570"/>
                    <a:gd name="connsiteY0" fmla="*/ 973904 h 973904"/>
                    <a:gd name="connsiteX1" fmla="*/ 826042 w 914570"/>
                    <a:gd name="connsiteY1" fmla="*/ 973904 h 973904"/>
                    <a:gd name="connsiteX2" fmla="*/ 914570 w 914570"/>
                    <a:gd name="connsiteY2" fmla="*/ 347948 h 973904"/>
                    <a:gd name="connsiteX3" fmla="*/ 459942 w 914570"/>
                    <a:gd name="connsiteY3" fmla="*/ 0 h 973904"/>
                    <a:gd name="connsiteX4" fmla="*/ 0 w 914570"/>
                    <a:gd name="connsiteY4" fmla="*/ 346832 h 973904"/>
                    <a:gd name="connsiteX5" fmla="*/ 117382 w 914570"/>
                    <a:gd name="connsiteY5" fmla="*/ 973904 h 973904"/>
                    <a:gd name="connsiteX0" fmla="*/ 117382 w 914570"/>
                    <a:gd name="connsiteY0" fmla="*/ 973904 h 973904"/>
                    <a:gd name="connsiteX1" fmla="*/ 826042 w 914570"/>
                    <a:gd name="connsiteY1" fmla="*/ 973904 h 973904"/>
                    <a:gd name="connsiteX2" fmla="*/ 914570 w 914570"/>
                    <a:gd name="connsiteY2" fmla="*/ 347948 h 973904"/>
                    <a:gd name="connsiteX3" fmla="*/ 459942 w 914570"/>
                    <a:gd name="connsiteY3" fmla="*/ 0 h 973904"/>
                    <a:gd name="connsiteX4" fmla="*/ 0 w 914570"/>
                    <a:gd name="connsiteY4" fmla="*/ 346832 h 973904"/>
                    <a:gd name="connsiteX5" fmla="*/ 117382 w 914570"/>
                    <a:gd name="connsiteY5" fmla="*/ 973904 h 973904"/>
                    <a:gd name="connsiteX0" fmla="*/ 117382 w 914787"/>
                    <a:gd name="connsiteY0" fmla="*/ 973904 h 973904"/>
                    <a:gd name="connsiteX1" fmla="*/ 826042 w 914787"/>
                    <a:gd name="connsiteY1" fmla="*/ 973904 h 973904"/>
                    <a:gd name="connsiteX2" fmla="*/ 914570 w 914787"/>
                    <a:gd name="connsiteY2" fmla="*/ 347948 h 973904"/>
                    <a:gd name="connsiteX3" fmla="*/ 459942 w 914787"/>
                    <a:gd name="connsiteY3" fmla="*/ 0 h 973904"/>
                    <a:gd name="connsiteX4" fmla="*/ 0 w 914787"/>
                    <a:gd name="connsiteY4" fmla="*/ 346832 h 973904"/>
                    <a:gd name="connsiteX5" fmla="*/ 117382 w 914787"/>
                    <a:gd name="connsiteY5" fmla="*/ 973904 h 973904"/>
                    <a:gd name="connsiteX0" fmla="*/ 105054 w 914787"/>
                    <a:gd name="connsiteY0" fmla="*/ 973904 h 973904"/>
                    <a:gd name="connsiteX1" fmla="*/ 826042 w 914787"/>
                    <a:gd name="connsiteY1" fmla="*/ 973904 h 973904"/>
                    <a:gd name="connsiteX2" fmla="*/ 914570 w 914787"/>
                    <a:gd name="connsiteY2" fmla="*/ 347948 h 973904"/>
                    <a:gd name="connsiteX3" fmla="*/ 459942 w 914787"/>
                    <a:gd name="connsiteY3" fmla="*/ 0 h 973904"/>
                    <a:gd name="connsiteX4" fmla="*/ 0 w 914787"/>
                    <a:gd name="connsiteY4" fmla="*/ 346832 h 973904"/>
                    <a:gd name="connsiteX5" fmla="*/ 105054 w 914787"/>
                    <a:gd name="connsiteY5" fmla="*/ 973904 h 973904"/>
                    <a:gd name="connsiteX0" fmla="*/ 105054 w 914787"/>
                    <a:gd name="connsiteY0" fmla="*/ 973904 h 973904"/>
                    <a:gd name="connsiteX1" fmla="*/ 826042 w 914787"/>
                    <a:gd name="connsiteY1" fmla="*/ 973904 h 973904"/>
                    <a:gd name="connsiteX2" fmla="*/ 914570 w 914787"/>
                    <a:gd name="connsiteY2" fmla="*/ 347948 h 973904"/>
                    <a:gd name="connsiteX3" fmla="*/ 459942 w 914787"/>
                    <a:gd name="connsiteY3" fmla="*/ 0 h 973904"/>
                    <a:gd name="connsiteX4" fmla="*/ 0 w 914787"/>
                    <a:gd name="connsiteY4" fmla="*/ 346832 h 973904"/>
                    <a:gd name="connsiteX5" fmla="*/ 105054 w 914787"/>
                    <a:gd name="connsiteY5" fmla="*/ 973904 h 973904"/>
                    <a:gd name="connsiteX0" fmla="*/ 105054 w 914760"/>
                    <a:gd name="connsiteY0" fmla="*/ 973904 h 973904"/>
                    <a:gd name="connsiteX1" fmla="*/ 816796 w 914760"/>
                    <a:gd name="connsiteY1" fmla="*/ 973904 h 973904"/>
                    <a:gd name="connsiteX2" fmla="*/ 914570 w 914760"/>
                    <a:gd name="connsiteY2" fmla="*/ 347948 h 973904"/>
                    <a:gd name="connsiteX3" fmla="*/ 459942 w 914760"/>
                    <a:gd name="connsiteY3" fmla="*/ 0 h 973904"/>
                    <a:gd name="connsiteX4" fmla="*/ 0 w 914760"/>
                    <a:gd name="connsiteY4" fmla="*/ 346832 h 973904"/>
                    <a:gd name="connsiteX5" fmla="*/ 105054 w 914760"/>
                    <a:gd name="connsiteY5" fmla="*/ 973904 h 973904"/>
                    <a:gd name="connsiteX0" fmla="*/ 105054 w 914760"/>
                    <a:gd name="connsiteY0" fmla="*/ 973904 h 973904"/>
                    <a:gd name="connsiteX1" fmla="*/ 816796 w 914760"/>
                    <a:gd name="connsiteY1" fmla="*/ 973904 h 973904"/>
                    <a:gd name="connsiteX2" fmla="*/ 914570 w 914760"/>
                    <a:gd name="connsiteY2" fmla="*/ 347948 h 973904"/>
                    <a:gd name="connsiteX3" fmla="*/ 453778 w 914760"/>
                    <a:gd name="connsiteY3" fmla="*/ 0 h 973904"/>
                    <a:gd name="connsiteX4" fmla="*/ 0 w 914760"/>
                    <a:gd name="connsiteY4" fmla="*/ 346832 h 973904"/>
                    <a:gd name="connsiteX5" fmla="*/ 105054 w 914760"/>
                    <a:gd name="connsiteY5" fmla="*/ 973904 h 973904"/>
                    <a:gd name="connsiteX0" fmla="*/ 105054 w 828470"/>
                    <a:gd name="connsiteY0" fmla="*/ 973904 h 973904"/>
                    <a:gd name="connsiteX1" fmla="*/ 816796 w 828470"/>
                    <a:gd name="connsiteY1" fmla="*/ 973904 h 973904"/>
                    <a:gd name="connsiteX2" fmla="*/ 806701 w 828470"/>
                    <a:gd name="connsiteY2" fmla="*/ 314227 h 973904"/>
                    <a:gd name="connsiteX3" fmla="*/ 453778 w 828470"/>
                    <a:gd name="connsiteY3" fmla="*/ 0 h 973904"/>
                    <a:gd name="connsiteX4" fmla="*/ 0 w 828470"/>
                    <a:gd name="connsiteY4" fmla="*/ 346832 h 973904"/>
                    <a:gd name="connsiteX5" fmla="*/ 105054 w 828470"/>
                    <a:gd name="connsiteY5" fmla="*/ 973904 h 973904"/>
                    <a:gd name="connsiteX0" fmla="*/ 105054 w 824509"/>
                    <a:gd name="connsiteY0" fmla="*/ 973904 h 973904"/>
                    <a:gd name="connsiteX1" fmla="*/ 816796 w 824509"/>
                    <a:gd name="connsiteY1" fmla="*/ 973904 h 973904"/>
                    <a:gd name="connsiteX2" fmla="*/ 453778 w 824509"/>
                    <a:gd name="connsiteY2" fmla="*/ 0 h 973904"/>
                    <a:gd name="connsiteX3" fmla="*/ 0 w 824509"/>
                    <a:gd name="connsiteY3" fmla="*/ 346832 h 973904"/>
                    <a:gd name="connsiteX4" fmla="*/ 105054 w 824509"/>
                    <a:gd name="connsiteY4" fmla="*/ 973904 h 973904"/>
                    <a:gd name="connsiteX0" fmla="*/ 8192 w 727647"/>
                    <a:gd name="connsiteY0" fmla="*/ 973904 h 973904"/>
                    <a:gd name="connsiteX1" fmla="*/ 719934 w 727647"/>
                    <a:gd name="connsiteY1" fmla="*/ 973904 h 973904"/>
                    <a:gd name="connsiteX2" fmla="*/ 356916 w 727647"/>
                    <a:gd name="connsiteY2" fmla="*/ 0 h 973904"/>
                    <a:gd name="connsiteX3" fmla="*/ 8192 w 727647"/>
                    <a:gd name="connsiteY3" fmla="*/ 973904 h 973904"/>
                    <a:gd name="connsiteX0" fmla="*/ 13 w 719468"/>
                    <a:gd name="connsiteY0" fmla="*/ 973904 h 973904"/>
                    <a:gd name="connsiteX1" fmla="*/ 711755 w 719468"/>
                    <a:gd name="connsiteY1" fmla="*/ 973904 h 973904"/>
                    <a:gd name="connsiteX2" fmla="*/ 348737 w 719468"/>
                    <a:gd name="connsiteY2" fmla="*/ 0 h 973904"/>
                    <a:gd name="connsiteX3" fmla="*/ 13 w 719468"/>
                    <a:gd name="connsiteY3" fmla="*/ 973904 h 973904"/>
                    <a:gd name="connsiteX0" fmla="*/ 13 w 711755"/>
                    <a:gd name="connsiteY0" fmla="*/ 973904 h 973904"/>
                    <a:gd name="connsiteX1" fmla="*/ 711755 w 711755"/>
                    <a:gd name="connsiteY1" fmla="*/ 973904 h 973904"/>
                    <a:gd name="connsiteX2" fmla="*/ 348737 w 711755"/>
                    <a:gd name="connsiteY2" fmla="*/ 0 h 973904"/>
                    <a:gd name="connsiteX3" fmla="*/ 13 w 711755"/>
                    <a:gd name="connsiteY3" fmla="*/ 973904 h 973904"/>
                    <a:gd name="connsiteX0" fmla="*/ 13 w 711755"/>
                    <a:gd name="connsiteY0" fmla="*/ 974225 h 974225"/>
                    <a:gd name="connsiteX1" fmla="*/ 711755 w 711755"/>
                    <a:gd name="connsiteY1" fmla="*/ 974225 h 974225"/>
                    <a:gd name="connsiteX2" fmla="*/ 348737 w 711755"/>
                    <a:gd name="connsiteY2" fmla="*/ 321 h 974225"/>
                    <a:gd name="connsiteX3" fmla="*/ 13 w 711755"/>
                    <a:gd name="connsiteY3" fmla="*/ 974225 h 974225"/>
                    <a:gd name="connsiteX0" fmla="*/ 27 w 711769"/>
                    <a:gd name="connsiteY0" fmla="*/ 974225 h 974225"/>
                    <a:gd name="connsiteX1" fmla="*/ 711769 w 711769"/>
                    <a:gd name="connsiteY1" fmla="*/ 974225 h 974225"/>
                    <a:gd name="connsiteX2" fmla="*/ 348751 w 711769"/>
                    <a:gd name="connsiteY2" fmla="*/ 321 h 974225"/>
                    <a:gd name="connsiteX3" fmla="*/ 27 w 711769"/>
                    <a:gd name="connsiteY3" fmla="*/ 974225 h 974225"/>
                  </a:gdLst>
                  <a:ahLst/>
                  <a:cxnLst>
                    <a:cxn ang="0">
                      <a:pos x="connsiteX0" y="connsiteY0"/>
                    </a:cxn>
                    <a:cxn ang="0">
                      <a:pos x="connsiteX1" y="connsiteY1"/>
                    </a:cxn>
                    <a:cxn ang="0">
                      <a:pos x="connsiteX2" y="connsiteY2"/>
                    </a:cxn>
                    <a:cxn ang="0">
                      <a:pos x="connsiteX3" y="connsiteY3"/>
                    </a:cxn>
                  </a:cxnLst>
                  <a:rect l="l" t="t" r="r" b="b"/>
                  <a:pathLst>
                    <a:path w="711769" h="974225">
                      <a:moveTo>
                        <a:pt x="27" y="974225"/>
                      </a:moveTo>
                      <a:lnTo>
                        <a:pt x="711769" y="974225"/>
                      </a:lnTo>
                      <a:cubicBezTo>
                        <a:pt x="708251" y="2599"/>
                        <a:pt x="595835" y="-3075"/>
                        <a:pt x="348751" y="321"/>
                      </a:cubicBezTo>
                      <a:cubicBezTo>
                        <a:pt x="100684" y="7066"/>
                        <a:pt x="-1919" y="2599"/>
                        <a:pt x="27" y="974225"/>
                      </a:cubicBezTo>
                      <a:close/>
                    </a:path>
                  </a:pathLst>
                </a:custGeom>
                <a:solidFill>
                  <a:schemeClr val="bg1"/>
                </a:solidFill>
                <a:ln>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43" name="矢印: 右 42">
                <a:extLst>
                  <a:ext uri="{FF2B5EF4-FFF2-40B4-BE49-F238E27FC236}">
                    <a16:creationId xmlns:a16="http://schemas.microsoft.com/office/drawing/2014/main" id="{FC737B6C-4B21-4348-8DD2-5D6EF88141E7}"/>
                  </a:ext>
                </a:extLst>
              </p:cNvPr>
              <p:cNvSpPr/>
              <p:nvPr/>
            </p:nvSpPr>
            <p:spPr>
              <a:xfrm rot="16200000">
                <a:off x="3537320" y="3714209"/>
                <a:ext cx="223294" cy="328141"/>
              </a:xfrm>
              <a:prstGeom prst="rightArrow">
                <a:avLst/>
              </a:prstGeom>
              <a:solidFill>
                <a:srgbClr val="99CC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latin typeface="ＭＳ Ｐゴシック" panose="020B0600070205080204" pitchFamily="50" charset="-128"/>
                  <a:ea typeface="ＭＳ Ｐゴシック" panose="020B0600070205080204" pitchFamily="50" charset="-128"/>
                </a:endParaRPr>
              </a:p>
            </p:txBody>
          </p:sp>
        </p:grpSp>
        <p:grpSp>
          <p:nvGrpSpPr>
            <p:cNvPr id="61" name="グループ化 60">
              <a:extLst>
                <a:ext uri="{FF2B5EF4-FFF2-40B4-BE49-F238E27FC236}">
                  <a16:creationId xmlns:a16="http://schemas.microsoft.com/office/drawing/2014/main" id="{A182AD45-913E-482A-8CA5-28F79C7EA10C}"/>
                </a:ext>
              </a:extLst>
            </p:cNvPr>
            <p:cNvGrpSpPr/>
            <p:nvPr/>
          </p:nvGrpSpPr>
          <p:grpSpPr>
            <a:xfrm rot="19730962" flipH="1">
              <a:off x="3506653" y="1717171"/>
              <a:ext cx="1044780" cy="2219149"/>
              <a:chOff x="2610657" y="1196752"/>
              <a:chExt cx="3977566" cy="8448491"/>
            </a:xfrm>
          </p:grpSpPr>
          <p:sp>
            <p:nvSpPr>
              <p:cNvPr id="62" name="円/楕円 4">
                <a:extLst>
                  <a:ext uri="{FF2B5EF4-FFF2-40B4-BE49-F238E27FC236}">
                    <a16:creationId xmlns:a16="http://schemas.microsoft.com/office/drawing/2014/main" id="{D0CF3168-0C1F-43B3-BA65-71FCFF889BAA}"/>
                  </a:ext>
                </a:extLst>
              </p:cNvPr>
              <p:cNvSpPr/>
              <p:nvPr/>
            </p:nvSpPr>
            <p:spPr bwMode="auto">
              <a:xfrm>
                <a:off x="2610657" y="1196752"/>
                <a:ext cx="3977566" cy="3631691"/>
              </a:xfrm>
              <a:prstGeom prst="ellipse">
                <a:avLst/>
              </a:prstGeom>
              <a:solidFill>
                <a:srgbClr val="C0C0C0"/>
              </a:solidFill>
              <a:ln w="1905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1" lang="ja-JP" altLang="en-US" sz="3200" b="0" i="0" u="none" strike="noStrike" cap="none" normalizeH="0" baseline="0">
                  <a:ln>
                    <a:noFill/>
                  </a:ln>
                  <a:solidFill>
                    <a:schemeClr val="bg2"/>
                  </a:solidFill>
                  <a:effectLst>
                    <a:outerShdw blurRad="38100" dist="38100" dir="2700000" algn="tl">
                      <a:srgbClr val="000000">
                        <a:alpha val="43137"/>
                      </a:srgbClr>
                    </a:outerShdw>
                  </a:effectLst>
                  <a:latin typeface="HG丸ｺﾞｼｯｸM-PRO" pitchFamily="50" charset="-128"/>
                  <a:ea typeface="HG丸ｺﾞｼｯｸM-PRO" pitchFamily="50" charset="-128"/>
                </a:endParaRPr>
              </a:p>
            </p:txBody>
          </p:sp>
          <p:sp>
            <p:nvSpPr>
              <p:cNvPr id="63" name="フリーフォーム 19">
                <a:extLst>
                  <a:ext uri="{FF2B5EF4-FFF2-40B4-BE49-F238E27FC236}">
                    <a16:creationId xmlns:a16="http://schemas.microsoft.com/office/drawing/2014/main" id="{68BD25AC-0874-40FB-AD5F-D9722DCD7E23}"/>
                  </a:ext>
                </a:extLst>
              </p:cNvPr>
              <p:cNvSpPr/>
              <p:nvPr/>
            </p:nvSpPr>
            <p:spPr bwMode="auto">
              <a:xfrm>
                <a:off x="3005649" y="4076700"/>
                <a:ext cx="3092626" cy="1080492"/>
              </a:xfrm>
              <a:custGeom>
                <a:avLst/>
                <a:gdLst>
                  <a:gd name="connsiteX0" fmla="*/ 76200 w 1828800"/>
                  <a:gd name="connsiteY0" fmla="*/ 0 h 1089660"/>
                  <a:gd name="connsiteX1" fmla="*/ 76200 w 1828800"/>
                  <a:gd name="connsiteY1" fmla="*/ 0 h 1089660"/>
                  <a:gd name="connsiteX2" fmla="*/ 167640 w 1828800"/>
                  <a:gd name="connsiteY2" fmla="*/ 0 h 1089660"/>
                  <a:gd name="connsiteX3" fmla="*/ 1760220 w 1828800"/>
                  <a:gd name="connsiteY3" fmla="*/ 15240 h 1089660"/>
                  <a:gd name="connsiteX4" fmla="*/ 1828800 w 1828800"/>
                  <a:gd name="connsiteY4" fmla="*/ 746760 h 1089660"/>
                  <a:gd name="connsiteX5" fmla="*/ 906780 w 1828800"/>
                  <a:gd name="connsiteY5" fmla="*/ 1089660 h 1089660"/>
                  <a:gd name="connsiteX6" fmla="*/ 0 w 1828800"/>
                  <a:gd name="connsiteY6" fmla="*/ 716280 h 1089660"/>
                  <a:gd name="connsiteX7" fmla="*/ 76200 w 1828800"/>
                  <a:gd name="connsiteY7" fmla="*/ 0 h 1089660"/>
                  <a:gd name="connsiteX0" fmla="*/ 76200 w 1828800"/>
                  <a:gd name="connsiteY0" fmla="*/ 0 h 1089660"/>
                  <a:gd name="connsiteX1" fmla="*/ 76200 w 1828800"/>
                  <a:gd name="connsiteY1" fmla="*/ 0 h 1089660"/>
                  <a:gd name="connsiteX2" fmla="*/ 167640 w 1828800"/>
                  <a:gd name="connsiteY2" fmla="*/ 0 h 1089660"/>
                  <a:gd name="connsiteX3" fmla="*/ 1760220 w 1828800"/>
                  <a:gd name="connsiteY3" fmla="*/ 15240 h 1089660"/>
                  <a:gd name="connsiteX4" fmla="*/ 1828800 w 1828800"/>
                  <a:gd name="connsiteY4" fmla="*/ 746760 h 1089660"/>
                  <a:gd name="connsiteX5" fmla="*/ 906780 w 1828800"/>
                  <a:gd name="connsiteY5" fmla="*/ 1089660 h 1089660"/>
                  <a:gd name="connsiteX6" fmla="*/ 0 w 1828800"/>
                  <a:gd name="connsiteY6" fmla="*/ 716280 h 1089660"/>
                  <a:gd name="connsiteX7" fmla="*/ 76200 w 1828800"/>
                  <a:gd name="connsiteY7" fmla="*/ 0 h 1089660"/>
                  <a:gd name="connsiteX0" fmla="*/ 76200 w 1828800"/>
                  <a:gd name="connsiteY0" fmla="*/ 0 h 1089660"/>
                  <a:gd name="connsiteX1" fmla="*/ 76200 w 1828800"/>
                  <a:gd name="connsiteY1" fmla="*/ 0 h 1089660"/>
                  <a:gd name="connsiteX2" fmla="*/ 167640 w 1828800"/>
                  <a:gd name="connsiteY2" fmla="*/ 0 h 1089660"/>
                  <a:gd name="connsiteX3" fmla="*/ 1760220 w 1828800"/>
                  <a:gd name="connsiteY3" fmla="*/ 15240 h 1089660"/>
                  <a:gd name="connsiteX4" fmla="*/ 1828800 w 1828800"/>
                  <a:gd name="connsiteY4" fmla="*/ 746760 h 1089660"/>
                  <a:gd name="connsiteX5" fmla="*/ 906780 w 1828800"/>
                  <a:gd name="connsiteY5" fmla="*/ 1089660 h 1089660"/>
                  <a:gd name="connsiteX6" fmla="*/ 0 w 1828800"/>
                  <a:gd name="connsiteY6" fmla="*/ 716280 h 1089660"/>
                  <a:gd name="connsiteX7" fmla="*/ 76200 w 1828800"/>
                  <a:gd name="connsiteY7" fmla="*/ 0 h 1089660"/>
                  <a:gd name="connsiteX0" fmla="*/ 76200 w 1828800"/>
                  <a:gd name="connsiteY0" fmla="*/ 0 h 1089660"/>
                  <a:gd name="connsiteX1" fmla="*/ 76200 w 1828800"/>
                  <a:gd name="connsiteY1" fmla="*/ 0 h 1089660"/>
                  <a:gd name="connsiteX2" fmla="*/ 167640 w 1828800"/>
                  <a:gd name="connsiteY2" fmla="*/ 0 h 1089660"/>
                  <a:gd name="connsiteX3" fmla="*/ 1760220 w 1828800"/>
                  <a:gd name="connsiteY3" fmla="*/ 15240 h 1089660"/>
                  <a:gd name="connsiteX4" fmla="*/ 1828800 w 1828800"/>
                  <a:gd name="connsiteY4" fmla="*/ 746760 h 1089660"/>
                  <a:gd name="connsiteX5" fmla="*/ 906780 w 1828800"/>
                  <a:gd name="connsiteY5" fmla="*/ 1089660 h 1089660"/>
                  <a:gd name="connsiteX6" fmla="*/ 0 w 1828800"/>
                  <a:gd name="connsiteY6" fmla="*/ 716280 h 1089660"/>
                  <a:gd name="connsiteX7" fmla="*/ 76200 w 1828800"/>
                  <a:gd name="connsiteY7" fmla="*/ 0 h 1089660"/>
                  <a:gd name="connsiteX0" fmla="*/ 76200 w 1828800"/>
                  <a:gd name="connsiteY0" fmla="*/ 0 h 1089660"/>
                  <a:gd name="connsiteX1" fmla="*/ 76200 w 1828800"/>
                  <a:gd name="connsiteY1" fmla="*/ 0 h 1089660"/>
                  <a:gd name="connsiteX2" fmla="*/ 167640 w 1828800"/>
                  <a:gd name="connsiteY2" fmla="*/ 0 h 1089660"/>
                  <a:gd name="connsiteX3" fmla="*/ 1760220 w 1828800"/>
                  <a:gd name="connsiteY3" fmla="*/ 15240 h 1089660"/>
                  <a:gd name="connsiteX4" fmla="*/ 1828800 w 1828800"/>
                  <a:gd name="connsiteY4" fmla="*/ 746760 h 1089660"/>
                  <a:gd name="connsiteX5" fmla="*/ 906780 w 1828800"/>
                  <a:gd name="connsiteY5" fmla="*/ 1089660 h 1089660"/>
                  <a:gd name="connsiteX6" fmla="*/ 0 w 1828800"/>
                  <a:gd name="connsiteY6" fmla="*/ 716280 h 1089660"/>
                  <a:gd name="connsiteX7" fmla="*/ 76200 w 1828800"/>
                  <a:gd name="connsiteY7" fmla="*/ 0 h 1089660"/>
                  <a:gd name="connsiteX0" fmla="*/ 76200 w 1828800"/>
                  <a:gd name="connsiteY0" fmla="*/ 0 h 1080492"/>
                  <a:gd name="connsiteX1" fmla="*/ 76200 w 1828800"/>
                  <a:gd name="connsiteY1" fmla="*/ 0 h 1080492"/>
                  <a:gd name="connsiteX2" fmla="*/ 167640 w 1828800"/>
                  <a:gd name="connsiteY2" fmla="*/ 0 h 1080492"/>
                  <a:gd name="connsiteX3" fmla="*/ 1760220 w 1828800"/>
                  <a:gd name="connsiteY3" fmla="*/ 15240 h 1080492"/>
                  <a:gd name="connsiteX4" fmla="*/ 1828800 w 1828800"/>
                  <a:gd name="connsiteY4" fmla="*/ 746760 h 1080492"/>
                  <a:gd name="connsiteX5" fmla="*/ 929640 w 1828800"/>
                  <a:gd name="connsiteY5" fmla="*/ 1080492 h 1080492"/>
                  <a:gd name="connsiteX6" fmla="*/ 0 w 1828800"/>
                  <a:gd name="connsiteY6" fmla="*/ 716280 h 1080492"/>
                  <a:gd name="connsiteX7" fmla="*/ 76200 w 1828800"/>
                  <a:gd name="connsiteY7" fmla="*/ 0 h 1080492"/>
                  <a:gd name="connsiteX0" fmla="*/ 154672 w 1907272"/>
                  <a:gd name="connsiteY0" fmla="*/ 0 h 1080492"/>
                  <a:gd name="connsiteX1" fmla="*/ 154672 w 1907272"/>
                  <a:gd name="connsiteY1" fmla="*/ 0 h 1080492"/>
                  <a:gd name="connsiteX2" fmla="*/ 246112 w 1907272"/>
                  <a:gd name="connsiteY2" fmla="*/ 0 h 1080492"/>
                  <a:gd name="connsiteX3" fmla="*/ 1838692 w 1907272"/>
                  <a:gd name="connsiteY3" fmla="*/ 15240 h 1080492"/>
                  <a:gd name="connsiteX4" fmla="*/ 1907272 w 1907272"/>
                  <a:gd name="connsiteY4" fmla="*/ 746760 h 1080492"/>
                  <a:gd name="connsiteX5" fmla="*/ 1008112 w 1907272"/>
                  <a:gd name="connsiteY5" fmla="*/ 1080492 h 1080492"/>
                  <a:gd name="connsiteX6" fmla="*/ 0 w 1907272"/>
                  <a:gd name="connsiteY6" fmla="*/ 720452 h 1080492"/>
                  <a:gd name="connsiteX7" fmla="*/ 154672 w 1907272"/>
                  <a:gd name="connsiteY7" fmla="*/ 0 h 1080492"/>
                  <a:gd name="connsiteX0" fmla="*/ 216024 w 1907272"/>
                  <a:gd name="connsiteY0" fmla="*/ 372 h 1080492"/>
                  <a:gd name="connsiteX1" fmla="*/ 154672 w 1907272"/>
                  <a:gd name="connsiteY1" fmla="*/ 0 h 1080492"/>
                  <a:gd name="connsiteX2" fmla="*/ 246112 w 1907272"/>
                  <a:gd name="connsiteY2" fmla="*/ 0 h 1080492"/>
                  <a:gd name="connsiteX3" fmla="*/ 1838692 w 1907272"/>
                  <a:gd name="connsiteY3" fmla="*/ 15240 h 1080492"/>
                  <a:gd name="connsiteX4" fmla="*/ 1907272 w 1907272"/>
                  <a:gd name="connsiteY4" fmla="*/ 746760 h 1080492"/>
                  <a:gd name="connsiteX5" fmla="*/ 1008112 w 1907272"/>
                  <a:gd name="connsiteY5" fmla="*/ 1080492 h 1080492"/>
                  <a:gd name="connsiteX6" fmla="*/ 0 w 1907272"/>
                  <a:gd name="connsiteY6" fmla="*/ 720452 h 1080492"/>
                  <a:gd name="connsiteX7" fmla="*/ 216024 w 1907272"/>
                  <a:gd name="connsiteY7" fmla="*/ 372 h 1080492"/>
                  <a:gd name="connsiteX0" fmla="*/ 144016 w 1907272"/>
                  <a:gd name="connsiteY0" fmla="*/ 372 h 1080492"/>
                  <a:gd name="connsiteX1" fmla="*/ 154672 w 1907272"/>
                  <a:gd name="connsiteY1" fmla="*/ 0 h 1080492"/>
                  <a:gd name="connsiteX2" fmla="*/ 246112 w 1907272"/>
                  <a:gd name="connsiteY2" fmla="*/ 0 h 1080492"/>
                  <a:gd name="connsiteX3" fmla="*/ 1838692 w 1907272"/>
                  <a:gd name="connsiteY3" fmla="*/ 15240 h 1080492"/>
                  <a:gd name="connsiteX4" fmla="*/ 1907272 w 1907272"/>
                  <a:gd name="connsiteY4" fmla="*/ 746760 h 1080492"/>
                  <a:gd name="connsiteX5" fmla="*/ 1008112 w 1907272"/>
                  <a:gd name="connsiteY5" fmla="*/ 1080492 h 1080492"/>
                  <a:gd name="connsiteX6" fmla="*/ 0 w 1907272"/>
                  <a:gd name="connsiteY6" fmla="*/ 720452 h 1080492"/>
                  <a:gd name="connsiteX7" fmla="*/ 144016 w 1907272"/>
                  <a:gd name="connsiteY7" fmla="*/ 372 h 10804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907272" h="1080492">
                    <a:moveTo>
                      <a:pt x="144016" y="372"/>
                    </a:moveTo>
                    <a:lnTo>
                      <a:pt x="154672" y="0"/>
                    </a:lnTo>
                    <a:lnTo>
                      <a:pt x="246112" y="0"/>
                    </a:lnTo>
                    <a:lnTo>
                      <a:pt x="1838692" y="15240"/>
                    </a:lnTo>
                    <a:lnTo>
                      <a:pt x="1907272" y="746760"/>
                    </a:lnTo>
                    <a:cubicBezTo>
                      <a:pt x="1679188" y="926232"/>
                      <a:pt x="1362700" y="1047368"/>
                      <a:pt x="1008112" y="1080492"/>
                    </a:cubicBezTo>
                    <a:cubicBezTo>
                      <a:pt x="707752" y="1040636"/>
                      <a:pt x="401692" y="993904"/>
                      <a:pt x="0" y="720452"/>
                    </a:cubicBezTo>
                    <a:lnTo>
                      <a:pt x="144016" y="372"/>
                    </a:lnTo>
                    <a:close/>
                  </a:path>
                </a:pathLst>
              </a:custGeom>
              <a:solidFill>
                <a:srgbClr val="3366FF"/>
              </a:solidFill>
              <a:ln w="1905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1" lang="ja-JP" altLang="en-US" sz="2800" b="0" i="0" u="none" strike="noStrike" cap="none" normalizeH="0" baseline="0">
                  <a:ln>
                    <a:noFill/>
                  </a:ln>
                  <a:solidFill>
                    <a:schemeClr val="bg2"/>
                  </a:solidFill>
                  <a:effectLst>
                    <a:outerShdw blurRad="38100" dist="38100" dir="2700000" algn="tl">
                      <a:srgbClr val="000000">
                        <a:alpha val="43137"/>
                      </a:srgbClr>
                    </a:outerShdw>
                  </a:effectLst>
                  <a:latin typeface="HG丸ｺﾞｼｯｸM-PRO" pitchFamily="50" charset="-128"/>
                  <a:ea typeface="HG丸ｺﾞｼｯｸM-PRO" pitchFamily="50" charset="-128"/>
                </a:endParaRPr>
              </a:p>
            </p:txBody>
          </p:sp>
          <p:grpSp>
            <p:nvGrpSpPr>
              <p:cNvPr id="64" name="グループ化 13">
                <a:extLst>
                  <a:ext uri="{FF2B5EF4-FFF2-40B4-BE49-F238E27FC236}">
                    <a16:creationId xmlns:a16="http://schemas.microsoft.com/office/drawing/2014/main" id="{75449F0F-8C01-4C88-8394-E8B3C12578A3}"/>
                  </a:ext>
                </a:extLst>
              </p:cNvPr>
              <p:cNvGrpSpPr/>
              <p:nvPr/>
            </p:nvGrpSpPr>
            <p:grpSpPr>
              <a:xfrm>
                <a:off x="4067944" y="2564904"/>
                <a:ext cx="977470" cy="7080339"/>
                <a:chOff x="2051720" y="3356992"/>
                <a:chExt cx="792088" cy="5737516"/>
              </a:xfrm>
            </p:grpSpPr>
            <p:sp>
              <p:nvSpPr>
                <p:cNvPr id="65" name="円/楕円 14">
                  <a:extLst>
                    <a:ext uri="{FF2B5EF4-FFF2-40B4-BE49-F238E27FC236}">
                      <a16:creationId xmlns:a16="http://schemas.microsoft.com/office/drawing/2014/main" id="{879BE930-6A11-4431-8762-8B4B54B47306}"/>
                    </a:ext>
                  </a:extLst>
                </p:cNvPr>
                <p:cNvSpPr/>
                <p:nvPr/>
              </p:nvSpPr>
              <p:spPr bwMode="auto">
                <a:xfrm>
                  <a:off x="2051720" y="3356992"/>
                  <a:ext cx="792088" cy="792088"/>
                </a:xfrm>
                <a:prstGeom prst="ellipse">
                  <a:avLst/>
                </a:prstGeom>
                <a:solidFill>
                  <a:srgbClr val="DDDDDD"/>
                </a:solidFill>
                <a:ln w="1905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1" lang="ja-JP" altLang="en-US" sz="3200" b="0" i="0" u="none" strike="noStrike" cap="none" normalizeH="0" baseline="0">
                    <a:ln>
                      <a:noFill/>
                    </a:ln>
                    <a:solidFill>
                      <a:schemeClr val="bg2"/>
                    </a:solidFill>
                    <a:effectLst>
                      <a:outerShdw blurRad="38100" dist="38100" dir="2700000" algn="tl">
                        <a:srgbClr val="000000">
                          <a:alpha val="43137"/>
                        </a:srgbClr>
                      </a:outerShdw>
                    </a:effectLst>
                    <a:latin typeface="HG丸ｺﾞｼｯｸM-PRO" pitchFamily="50" charset="-128"/>
                    <a:ea typeface="HG丸ｺﾞｼｯｸM-PRO" pitchFamily="50" charset="-128"/>
                  </a:endParaRPr>
                </a:p>
              </p:txBody>
            </p:sp>
            <p:sp>
              <p:nvSpPr>
                <p:cNvPr id="66" name="正方形/長方形 65">
                  <a:extLst>
                    <a:ext uri="{FF2B5EF4-FFF2-40B4-BE49-F238E27FC236}">
                      <a16:creationId xmlns:a16="http://schemas.microsoft.com/office/drawing/2014/main" id="{856B2D71-86A3-4124-9F79-92AEADBBDD0D}"/>
                    </a:ext>
                  </a:extLst>
                </p:cNvPr>
                <p:cNvSpPr/>
                <p:nvPr/>
              </p:nvSpPr>
              <p:spPr bwMode="auto">
                <a:xfrm>
                  <a:off x="2375865" y="3933057"/>
                  <a:ext cx="135969" cy="5161451"/>
                </a:xfrm>
                <a:prstGeom prst="rect">
                  <a:avLst/>
                </a:prstGeom>
                <a:solidFill>
                  <a:srgbClr val="DDDDDD"/>
                </a:solidFill>
                <a:ln w="1905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1" lang="ja-JP" altLang="en-US" sz="3200" b="0" i="0" u="none" strike="noStrike" cap="none" normalizeH="0" baseline="0">
                    <a:ln>
                      <a:noFill/>
                    </a:ln>
                    <a:solidFill>
                      <a:schemeClr val="bg2"/>
                    </a:solidFill>
                    <a:effectLst>
                      <a:outerShdw blurRad="38100" dist="38100" dir="2700000" algn="tl">
                        <a:srgbClr val="000000">
                          <a:alpha val="43137"/>
                        </a:srgbClr>
                      </a:outerShdw>
                    </a:effectLst>
                    <a:latin typeface="HG丸ｺﾞｼｯｸM-PRO" pitchFamily="50" charset="-128"/>
                    <a:ea typeface="HG丸ｺﾞｼｯｸM-PRO" pitchFamily="50" charset="-128"/>
                  </a:endParaRPr>
                </a:p>
              </p:txBody>
            </p:sp>
            <p:sp>
              <p:nvSpPr>
                <p:cNvPr id="67" name="円/楕円 17">
                  <a:extLst>
                    <a:ext uri="{FF2B5EF4-FFF2-40B4-BE49-F238E27FC236}">
                      <a16:creationId xmlns:a16="http://schemas.microsoft.com/office/drawing/2014/main" id="{F135170E-DAD4-4DE0-8AF6-333111A84495}"/>
                    </a:ext>
                  </a:extLst>
                </p:cNvPr>
                <p:cNvSpPr/>
                <p:nvPr/>
              </p:nvSpPr>
              <p:spPr bwMode="auto">
                <a:xfrm>
                  <a:off x="2204120" y="3509392"/>
                  <a:ext cx="495672" cy="495672"/>
                </a:xfrm>
                <a:prstGeom prst="ellipse">
                  <a:avLst/>
                </a:prstGeom>
                <a:solidFill>
                  <a:srgbClr val="DDDDDD"/>
                </a:solidFill>
                <a:ln w="1905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1" lang="ja-JP" altLang="en-US" sz="3200" b="0" i="0" u="none" strike="noStrike" cap="none" normalizeH="0" baseline="0">
                    <a:ln>
                      <a:noFill/>
                    </a:ln>
                    <a:solidFill>
                      <a:schemeClr val="bg2"/>
                    </a:solidFill>
                    <a:effectLst>
                      <a:outerShdw blurRad="38100" dist="38100" dir="2700000" algn="tl">
                        <a:srgbClr val="000000">
                          <a:alpha val="43137"/>
                        </a:srgbClr>
                      </a:outerShdw>
                    </a:effectLst>
                    <a:latin typeface="HG丸ｺﾞｼｯｸM-PRO" pitchFamily="50" charset="-128"/>
                    <a:ea typeface="HG丸ｺﾞｼｯｸM-PRO" pitchFamily="50" charset="-128"/>
                  </a:endParaRPr>
                </a:p>
              </p:txBody>
            </p:sp>
          </p:grpSp>
        </p:grpSp>
        <p:sp>
          <p:nvSpPr>
            <p:cNvPr id="69" name="矢印: 環状 68">
              <a:extLst>
                <a:ext uri="{FF2B5EF4-FFF2-40B4-BE49-F238E27FC236}">
                  <a16:creationId xmlns:a16="http://schemas.microsoft.com/office/drawing/2014/main" id="{B8DFDE12-895C-4F8D-B37C-46FF57CDF9B5}"/>
                </a:ext>
              </a:extLst>
            </p:cNvPr>
            <p:cNvSpPr/>
            <p:nvPr/>
          </p:nvSpPr>
          <p:spPr>
            <a:xfrm rot="20478564">
              <a:off x="3988751" y="1652540"/>
              <a:ext cx="1348233" cy="1117444"/>
            </a:xfrm>
            <a:prstGeom prst="circularArrow">
              <a:avLst>
                <a:gd name="adj1" fmla="val 12500"/>
                <a:gd name="adj2" fmla="val 1142319"/>
                <a:gd name="adj3" fmla="val 20457681"/>
                <a:gd name="adj4" fmla="val 13837251"/>
                <a:gd name="adj5" fmla="val 12500"/>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sp>
          <p:nvSpPr>
            <p:cNvPr id="86" name="正方形/長方形 85">
              <a:extLst>
                <a:ext uri="{FF2B5EF4-FFF2-40B4-BE49-F238E27FC236}">
                  <a16:creationId xmlns:a16="http://schemas.microsoft.com/office/drawing/2014/main" id="{417B5719-8226-4B36-91C4-68073F42304E}"/>
                </a:ext>
              </a:extLst>
            </p:cNvPr>
            <p:cNvSpPr/>
            <p:nvPr/>
          </p:nvSpPr>
          <p:spPr>
            <a:xfrm>
              <a:off x="3853283" y="1177167"/>
              <a:ext cx="1671319" cy="461665"/>
            </a:xfrm>
            <a:prstGeom prst="rect">
              <a:avLst/>
            </a:prstGeom>
          </p:spPr>
          <p:txBody>
            <a:bodyPr wrap="square">
              <a:spAutoFit/>
            </a:bodyPr>
            <a:lstStyle/>
            <a:p>
              <a:pPr algn="ctr"/>
              <a:r>
                <a:rPr lang="ja-JP" altLang="en-US" sz="2400" dirty="0">
                  <a:latin typeface="ＭＳ Ｐゴシック" panose="020B0600070205080204" pitchFamily="50" charset="-128"/>
                  <a:ea typeface="ＭＳ Ｐゴシック" panose="020B0600070205080204" pitchFamily="50" charset="-128"/>
                </a:rPr>
                <a:t>刈らない</a:t>
              </a:r>
              <a:endParaRPr lang="en-US" altLang="ja-JP" sz="2400" dirty="0">
                <a:latin typeface="ＭＳ Ｐゴシック" panose="020B0600070205080204" pitchFamily="50" charset="-128"/>
                <a:ea typeface="ＭＳ Ｐゴシック" panose="020B0600070205080204" pitchFamily="50" charset="-128"/>
              </a:endParaRPr>
            </a:p>
          </p:txBody>
        </p:sp>
      </p:grpSp>
      <p:grpSp>
        <p:nvGrpSpPr>
          <p:cNvPr id="89" name="グループ化 88">
            <a:extLst>
              <a:ext uri="{FF2B5EF4-FFF2-40B4-BE49-F238E27FC236}">
                <a16:creationId xmlns:a16="http://schemas.microsoft.com/office/drawing/2014/main" id="{D5C0178F-DEC5-432D-B479-AC3308DF96DA}"/>
              </a:ext>
            </a:extLst>
          </p:cNvPr>
          <p:cNvGrpSpPr/>
          <p:nvPr/>
        </p:nvGrpSpPr>
        <p:grpSpPr>
          <a:xfrm>
            <a:off x="6197932" y="994429"/>
            <a:ext cx="2904974" cy="5722620"/>
            <a:chOff x="6195575" y="998220"/>
            <a:chExt cx="2904974" cy="5722620"/>
          </a:xfrm>
        </p:grpSpPr>
        <p:sp>
          <p:nvSpPr>
            <p:cNvPr id="80" name="正方形/長方形 79">
              <a:extLst>
                <a:ext uri="{FF2B5EF4-FFF2-40B4-BE49-F238E27FC236}">
                  <a16:creationId xmlns:a16="http://schemas.microsoft.com/office/drawing/2014/main" id="{48A2D1F0-C6F6-41F1-9B3D-2962045BF327}"/>
                </a:ext>
              </a:extLst>
            </p:cNvPr>
            <p:cNvSpPr/>
            <p:nvPr/>
          </p:nvSpPr>
          <p:spPr>
            <a:xfrm>
              <a:off x="6195575" y="998220"/>
              <a:ext cx="2904974" cy="5722620"/>
            </a:xfrm>
            <a:prstGeom prst="rect">
              <a:avLst/>
            </a:prstGeom>
            <a:solidFill>
              <a:srgbClr val="CCFF66">
                <a:alpha val="52157"/>
              </a:srgb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15" name="正方形/長方形 14">
              <a:extLst>
                <a:ext uri="{FF2B5EF4-FFF2-40B4-BE49-F238E27FC236}">
                  <a16:creationId xmlns:a16="http://schemas.microsoft.com/office/drawing/2014/main" id="{0B97201A-28F8-4637-995C-89127A37DC02}"/>
                </a:ext>
              </a:extLst>
            </p:cNvPr>
            <p:cNvSpPr/>
            <p:nvPr/>
          </p:nvSpPr>
          <p:spPr>
            <a:xfrm>
              <a:off x="6244822" y="5628381"/>
              <a:ext cx="2668657" cy="830997"/>
            </a:xfrm>
            <a:prstGeom prst="rect">
              <a:avLst/>
            </a:prstGeom>
          </p:spPr>
          <p:txBody>
            <a:bodyPr wrap="square">
              <a:spAutoFit/>
            </a:bodyPr>
            <a:lstStyle/>
            <a:p>
              <a:pPr algn="ctr"/>
              <a:r>
                <a:rPr lang="ja-JP" altLang="en-US" sz="2400" dirty="0">
                  <a:latin typeface="ＭＳ Ｐゴシック" panose="020B0600070205080204" pitchFamily="50" charset="-128"/>
                  <a:ea typeface="ＭＳ Ｐゴシック" panose="020B0600070205080204" pitchFamily="50" charset="-128"/>
                </a:rPr>
                <a:t>この繰り返し</a:t>
              </a:r>
              <a:endParaRPr lang="en-US" altLang="ja-JP" sz="2400" dirty="0">
                <a:latin typeface="ＭＳ Ｐゴシック" panose="020B0600070205080204" pitchFamily="50" charset="-128"/>
                <a:ea typeface="ＭＳ Ｐゴシック" panose="020B0600070205080204" pitchFamily="50" charset="-128"/>
              </a:endParaRPr>
            </a:p>
            <a:p>
              <a:pPr algn="ctr"/>
              <a:r>
                <a:rPr lang="ja-JP" altLang="en-US" sz="2400" dirty="0">
                  <a:latin typeface="ＭＳ Ｐゴシック" panose="020B0600070205080204" pitchFamily="50" charset="-128"/>
                  <a:ea typeface="ＭＳ Ｐゴシック" panose="020B0600070205080204" pitchFamily="50" charset="-128"/>
                </a:rPr>
                <a:t>常に右足が先行</a:t>
              </a:r>
              <a:endParaRPr lang="en-US" altLang="ja-JP" sz="2400" dirty="0">
                <a:latin typeface="ＭＳ Ｐゴシック" panose="020B0600070205080204" pitchFamily="50" charset="-128"/>
                <a:ea typeface="ＭＳ Ｐゴシック" panose="020B0600070205080204" pitchFamily="50" charset="-128"/>
              </a:endParaRPr>
            </a:p>
          </p:txBody>
        </p:sp>
        <p:sp>
          <p:nvSpPr>
            <p:cNvPr id="14" name="正方形/長方形 13">
              <a:extLst>
                <a:ext uri="{FF2B5EF4-FFF2-40B4-BE49-F238E27FC236}">
                  <a16:creationId xmlns:a16="http://schemas.microsoft.com/office/drawing/2014/main" id="{6C9A5D64-9CA8-4CC2-AB19-21AA46CD2863}"/>
                </a:ext>
              </a:extLst>
            </p:cNvPr>
            <p:cNvSpPr/>
            <p:nvPr/>
          </p:nvSpPr>
          <p:spPr>
            <a:xfrm>
              <a:off x="6288873" y="4533075"/>
              <a:ext cx="2624606" cy="830997"/>
            </a:xfrm>
            <a:prstGeom prst="rect">
              <a:avLst/>
            </a:prstGeom>
          </p:spPr>
          <p:txBody>
            <a:bodyPr wrap="square" lIns="36000" rIns="36000">
              <a:spAutoFit/>
            </a:bodyPr>
            <a:lstStyle/>
            <a:p>
              <a:r>
                <a:rPr lang="ja-JP" altLang="en-US" sz="2400" dirty="0">
                  <a:latin typeface="ＭＳ Ｐゴシック" panose="020B0600070205080204" pitchFamily="50" charset="-128"/>
                  <a:ea typeface="ＭＳ Ｐゴシック" panose="020B0600070205080204" pitchFamily="50" charset="-128"/>
                </a:rPr>
                <a:t>右足を踏み込んで、左へ刈り始める</a:t>
              </a:r>
              <a:endParaRPr lang="en-US" altLang="ja-JP" sz="2400" dirty="0">
                <a:latin typeface="ＭＳ Ｐゴシック" panose="020B0600070205080204" pitchFamily="50" charset="-128"/>
                <a:ea typeface="ＭＳ Ｐゴシック" panose="020B0600070205080204" pitchFamily="50" charset="-128"/>
              </a:endParaRPr>
            </a:p>
          </p:txBody>
        </p:sp>
        <p:grpSp>
          <p:nvGrpSpPr>
            <p:cNvPr id="82" name="グループ化 81">
              <a:extLst>
                <a:ext uri="{FF2B5EF4-FFF2-40B4-BE49-F238E27FC236}">
                  <a16:creationId xmlns:a16="http://schemas.microsoft.com/office/drawing/2014/main" id="{32088313-4893-4EC5-860C-C8B0E8FC9A36}"/>
                </a:ext>
              </a:extLst>
            </p:cNvPr>
            <p:cNvGrpSpPr/>
            <p:nvPr/>
          </p:nvGrpSpPr>
          <p:grpSpPr>
            <a:xfrm>
              <a:off x="6805085" y="2446733"/>
              <a:ext cx="1528151" cy="1742692"/>
              <a:chOff x="6719590" y="2246794"/>
              <a:chExt cx="1528151" cy="1742692"/>
            </a:xfrm>
          </p:grpSpPr>
          <p:grpSp>
            <p:nvGrpSpPr>
              <p:cNvPr id="44" name="グループ化 43">
                <a:extLst>
                  <a:ext uri="{FF2B5EF4-FFF2-40B4-BE49-F238E27FC236}">
                    <a16:creationId xmlns:a16="http://schemas.microsoft.com/office/drawing/2014/main" id="{EBEA42A3-D483-4DB6-A4C9-510276F27EE1}"/>
                  </a:ext>
                </a:extLst>
              </p:cNvPr>
              <p:cNvGrpSpPr/>
              <p:nvPr/>
            </p:nvGrpSpPr>
            <p:grpSpPr>
              <a:xfrm rot="959344">
                <a:off x="7888533" y="2246794"/>
                <a:ext cx="359208" cy="720722"/>
                <a:chOff x="721049" y="1652032"/>
                <a:chExt cx="2261758" cy="3675054"/>
              </a:xfrm>
            </p:grpSpPr>
            <p:sp>
              <p:nvSpPr>
                <p:cNvPr id="45" name="フリーフォーム: 図形 44">
                  <a:extLst>
                    <a:ext uri="{FF2B5EF4-FFF2-40B4-BE49-F238E27FC236}">
                      <a16:creationId xmlns:a16="http://schemas.microsoft.com/office/drawing/2014/main" id="{D2B8AB88-7B1F-4E7D-A63C-2B506A260642}"/>
                    </a:ext>
                  </a:extLst>
                </p:cNvPr>
                <p:cNvSpPr/>
                <p:nvPr/>
              </p:nvSpPr>
              <p:spPr>
                <a:xfrm>
                  <a:off x="721049" y="1652032"/>
                  <a:ext cx="2261758" cy="2407920"/>
                </a:xfrm>
                <a:custGeom>
                  <a:avLst/>
                  <a:gdLst>
                    <a:gd name="connsiteX0" fmla="*/ 114300 w 899160"/>
                    <a:gd name="connsiteY0" fmla="*/ 967740 h 967740"/>
                    <a:gd name="connsiteX1" fmla="*/ 822960 w 899160"/>
                    <a:gd name="connsiteY1" fmla="*/ 967740 h 967740"/>
                    <a:gd name="connsiteX2" fmla="*/ 899160 w 899160"/>
                    <a:gd name="connsiteY2" fmla="*/ 304800 h 967740"/>
                    <a:gd name="connsiteX3" fmla="*/ 487680 w 899160"/>
                    <a:gd name="connsiteY3" fmla="*/ 0 h 967740"/>
                    <a:gd name="connsiteX4" fmla="*/ 0 w 899160"/>
                    <a:gd name="connsiteY4" fmla="*/ 266700 h 967740"/>
                    <a:gd name="connsiteX5" fmla="*/ 114300 w 899160"/>
                    <a:gd name="connsiteY5" fmla="*/ 967740 h 967740"/>
                    <a:gd name="connsiteX0" fmla="*/ 105054 w 889914"/>
                    <a:gd name="connsiteY0" fmla="*/ 967740 h 967740"/>
                    <a:gd name="connsiteX1" fmla="*/ 813714 w 889914"/>
                    <a:gd name="connsiteY1" fmla="*/ 967740 h 967740"/>
                    <a:gd name="connsiteX2" fmla="*/ 889914 w 889914"/>
                    <a:gd name="connsiteY2" fmla="*/ 304800 h 967740"/>
                    <a:gd name="connsiteX3" fmla="*/ 478434 w 889914"/>
                    <a:gd name="connsiteY3" fmla="*/ 0 h 967740"/>
                    <a:gd name="connsiteX4" fmla="*/ 0 w 889914"/>
                    <a:gd name="connsiteY4" fmla="*/ 300602 h 967740"/>
                    <a:gd name="connsiteX5" fmla="*/ 105054 w 889914"/>
                    <a:gd name="connsiteY5" fmla="*/ 967740 h 967740"/>
                    <a:gd name="connsiteX0" fmla="*/ 105054 w 902242"/>
                    <a:gd name="connsiteY0" fmla="*/ 967740 h 967740"/>
                    <a:gd name="connsiteX1" fmla="*/ 813714 w 902242"/>
                    <a:gd name="connsiteY1" fmla="*/ 967740 h 967740"/>
                    <a:gd name="connsiteX2" fmla="*/ 902242 w 902242"/>
                    <a:gd name="connsiteY2" fmla="*/ 341784 h 967740"/>
                    <a:gd name="connsiteX3" fmla="*/ 478434 w 902242"/>
                    <a:gd name="connsiteY3" fmla="*/ 0 h 967740"/>
                    <a:gd name="connsiteX4" fmla="*/ 0 w 902242"/>
                    <a:gd name="connsiteY4" fmla="*/ 300602 h 967740"/>
                    <a:gd name="connsiteX5" fmla="*/ 105054 w 902242"/>
                    <a:gd name="connsiteY5" fmla="*/ 967740 h 967740"/>
                    <a:gd name="connsiteX0" fmla="*/ 135874 w 933062"/>
                    <a:gd name="connsiteY0" fmla="*/ 967740 h 967740"/>
                    <a:gd name="connsiteX1" fmla="*/ 844534 w 933062"/>
                    <a:gd name="connsiteY1" fmla="*/ 967740 h 967740"/>
                    <a:gd name="connsiteX2" fmla="*/ 933062 w 933062"/>
                    <a:gd name="connsiteY2" fmla="*/ 341784 h 967740"/>
                    <a:gd name="connsiteX3" fmla="*/ 509254 w 933062"/>
                    <a:gd name="connsiteY3" fmla="*/ 0 h 967740"/>
                    <a:gd name="connsiteX4" fmla="*/ 0 w 933062"/>
                    <a:gd name="connsiteY4" fmla="*/ 346832 h 967740"/>
                    <a:gd name="connsiteX5" fmla="*/ 135874 w 933062"/>
                    <a:gd name="connsiteY5" fmla="*/ 967740 h 967740"/>
                    <a:gd name="connsiteX0" fmla="*/ 135874 w 933062"/>
                    <a:gd name="connsiteY0" fmla="*/ 973904 h 973904"/>
                    <a:gd name="connsiteX1" fmla="*/ 844534 w 933062"/>
                    <a:gd name="connsiteY1" fmla="*/ 973904 h 973904"/>
                    <a:gd name="connsiteX2" fmla="*/ 933062 w 933062"/>
                    <a:gd name="connsiteY2" fmla="*/ 347948 h 973904"/>
                    <a:gd name="connsiteX3" fmla="*/ 478434 w 933062"/>
                    <a:gd name="connsiteY3" fmla="*/ 0 h 973904"/>
                    <a:gd name="connsiteX4" fmla="*/ 0 w 933062"/>
                    <a:gd name="connsiteY4" fmla="*/ 352996 h 973904"/>
                    <a:gd name="connsiteX5" fmla="*/ 135874 w 933062"/>
                    <a:gd name="connsiteY5" fmla="*/ 973904 h 973904"/>
                    <a:gd name="connsiteX0" fmla="*/ 117382 w 914570"/>
                    <a:gd name="connsiteY0" fmla="*/ 973904 h 973904"/>
                    <a:gd name="connsiteX1" fmla="*/ 826042 w 914570"/>
                    <a:gd name="connsiteY1" fmla="*/ 973904 h 973904"/>
                    <a:gd name="connsiteX2" fmla="*/ 914570 w 914570"/>
                    <a:gd name="connsiteY2" fmla="*/ 347948 h 973904"/>
                    <a:gd name="connsiteX3" fmla="*/ 459942 w 914570"/>
                    <a:gd name="connsiteY3" fmla="*/ 0 h 973904"/>
                    <a:gd name="connsiteX4" fmla="*/ 0 w 914570"/>
                    <a:gd name="connsiteY4" fmla="*/ 346832 h 973904"/>
                    <a:gd name="connsiteX5" fmla="*/ 117382 w 914570"/>
                    <a:gd name="connsiteY5" fmla="*/ 973904 h 973904"/>
                    <a:gd name="connsiteX0" fmla="*/ 117382 w 914570"/>
                    <a:gd name="connsiteY0" fmla="*/ 973904 h 973904"/>
                    <a:gd name="connsiteX1" fmla="*/ 826042 w 914570"/>
                    <a:gd name="connsiteY1" fmla="*/ 973904 h 973904"/>
                    <a:gd name="connsiteX2" fmla="*/ 914570 w 914570"/>
                    <a:gd name="connsiteY2" fmla="*/ 347948 h 973904"/>
                    <a:gd name="connsiteX3" fmla="*/ 459942 w 914570"/>
                    <a:gd name="connsiteY3" fmla="*/ 0 h 973904"/>
                    <a:gd name="connsiteX4" fmla="*/ 0 w 914570"/>
                    <a:gd name="connsiteY4" fmla="*/ 346832 h 973904"/>
                    <a:gd name="connsiteX5" fmla="*/ 117382 w 914570"/>
                    <a:gd name="connsiteY5" fmla="*/ 973904 h 973904"/>
                    <a:gd name="connsiteX0" fmla="*/ 117382 w 914570"/>
                    <a:gd name="connsiteY0" fmla="*/ 973904 h 973904"/>
                    <a:gd name="connsiteX1" fmla="*/ 826042 w 914570"/>
                    <a:gd name="connsiteY1" fmla="*/ 973904 h 973904"/>
                    <a:gd name="connsiteX2" fmla="*/ 914570 w 914570"/>
                    <a:gd name="connsiteY2" fmla="*/ 347948 h 973904"/>
                    <a:gd name="connsiteX3" fmla="*/ 459942 w 914570"/>
                    <a:gd name="connsiteY3" fmla="*/ 0 h 973904"/>
                    <a:gd name="connsiteX4" fmla="*/ 0 w 914570"/>
                    <a:gd name="connsiteY4" fmla="*/ 346832 h 973904"/>
                    <a:gd name="connsiteX5" fmla="*/ 117382 w 914570"/>
                    <a:gd name="connsiteY5" fmla="*/ 973904 h 973904"/>
                    <a:gd name="connsiteX0" fmla="*/ 117382 w 914570"/>
                    <a:gd name="connsiteY0" fmla="*/ 973904 h 973904"/>
                    <a:gd name="connsiteX1" fmla="*/ 826042 w 914570"/>
                    <a:gd name="connsiteY1" fmla="*/ 973904 h 973904"/>
                    <a:gd name="connsiteX2" fmla="*/ 914570 w 914570"/>
                    <a:gd name="connsiteY2" fmla="*/ 347948 h 973904"/>
                    <a:gd name="connsiteX3" fmla="*/ 459942 w 914570"/>
                    <a:gd name="connsiteY3" fmla="*/ 0 h 973904"/>
                    <a:gd name="connsiteX4" fmla="*/ 0 w 914570"/>
                    <a:gd name="connsiteY4" fmla="*/ 346832 h 973904"/>
                    <a:gd name="connsiteX5" fmla="*/ 117382 w 914570"/>
                    <a:gd name="connsiteY5" fmla="*/ 973904 h 973904"/>
                    <a:gd name="connsiteX0" fmla="*/ 117382 w 914570"/>
                    <a:gd name="connsiteY0" fmla="*/ 973904 h 973904"/>
                    <a:gd name="connsiteX1" fmla="*/ 826042 w 914570"/>
                    <a:gd name="connsiteY1" fmla="*/ 973904 h 973904"/>
                    <a:gd name="connsiteX2" fmla="*/ 914570 w 914570"/>
                    <a:gd name="connsiteY2" fmla="*/ 347948 h 973904"/>
                    <a:gd name="connsiteX3" fmla="*/ 459942 w 914570"/>
                    <a:gd name="connsiteY3" fmla="*/ 0 h 973904"/>
                    <a:gd name="connsiteX4" fmla="*/ 0 w 914570"/>
                    <a:gd name="connsiteY4" fmla="*/ 346832 h 973904"/>
                    <a:gd name="connsiteX5" fmla="*/ 117382 w 914570"/>
                    <a:gd name="connsiteY5" fmla="*/ 973904 h 973904"/>
                    <a:gd name="connsiteX0" fmla="*/ 117382 w 914570"/>
                    <a:gd name="connsiteY0" fmla="*/ 973904 h 973904"/>
                    <a:gd name="connsiteX1" fmla="*/ 826042 w 914570"/>
                    <a:gd name="connsiteY1" fmla="*/ 973904 h 973904"/>
                    <a:gd name="connsiteX2" fmla="*/ 914570 w 914570"/>
                    <a:gd name="connsiteY2" fmla="*/ 347948 h 973904"/>
                    <a:gd name="connsiteX3" fmla="*/ 459942 w 914570"/>
                    <a:gd name="connsiteY3" fmla="*/ 0 h 973904"/>
                    <a:gd name="connsiteX4" fmla="*/ 0 w 914570"/>
                    <a:gd name="connsiteY4" fmla="*/ 346832 h 973904"/>
                    <a:gd name="connsiteX5" fmla="*/ 117382 w 914570"/>
                    <a:gd name="connsiteY5" fmla="*/ 973904 h 973904"/>
                    <a:gd name="connsiteX0" fmla="*/ 117382 w 914570"/>
                    <a:gd name="connsiteY0" fmla="*/ 973904 h 973904"/>
                    <a:gd name="connsiteX1" fmla="*/ 826042 w 914570"/>
                    <a:gd name="connsiteY1" fmla="*/ 973904 h 973904"/>
                    <a:gd name="connsiteX2" fmla="*/ 914570 w 914570"/>
                    <a:gd name="connsiteY2" fmla="*/ 347948 h 973904"/>
                    <a:gd name="connsiteX3" fmla="*/ 459942 w 914570"/>
                    <a:gd name="connsiteY3" fmla="*/ 0 h 973904"/>
                    <a:gd name="connsiteX4" fmla="*/ 0 w 914570"/>
                    <a:gd name="connsiteY4" fmla="*/ 346832 h 973904"/>
                    <a:gd name="connsiteX5" fmla="*/ 117382 w 914570"/>
                    <a:gd name="connsiteY5" fmla="*/ 973904 h 973904"/>
                    <a:gd name="connsiteX0" fmla="*/ 117382 w 914570"/>
                    <a:gd name="connsiteY0" fmla="*/ 973904 h 973904"/>
                    <a:gd name="connsiteX1" fmla="*/ 826042 w 914570"/>
                    <a:gd name="connsiteY1" fmla="*/ 973904 h 973904"/>
                    <a:gd name="connsiteX2" fmla="*/ 914570 w 914570"/>
                    <a:gd name="connsiteY2" fmla="*/ 347948 h 973904"/>
                    <a:gd name="connsiteX3" fmla="*/ 459942 w 914570"/>
                    <a:gd name="connsiteY3" fmla="*/ 0 h 973904"/>
                    <a:gd name="connsiteX4" fmla="*/ 0 w 914570"/>
                    <a:gd name="connsiteY4" fmla="*/ 346832 h 973904"/>
                    <a:gd name="connsiteX5" fmla="*/ 117382 w 914570"/>
                    <a:gd name="connsiteY5" fmla="*/ 973904 h 973904"/>
                    <a:gd name="connsiteX0" fmla="*/ 117382 w 914570"/>
                    <a:gd name="connsiteY0" fmla="*/ 973904 h 973904"/>
                    <a:gd name="connsiteX1" fmla="*/ 826042 w 914570"/>
                    <a:gd name="connsiteY1" fmla="*/ 973904 h 973904"/>
                    <a:gd name="connsiteX2" fmla="*/ 914570 w 914570"/>
                    <a:gd name="connsiteY2" fmla="*/ 347948 h 973904"/>
                    <a:gd name="connsiteX3" fmla="*/ 459942 w 914570"/>
                    <a:gd name="connsiteY3" fmla="*/ 0 h 973904"/>
                    <a:gd name="connsiteX4" fmla="*/ 0 w 914570"/>
                    <a:gd name="connsiteY4" fmla="*/ 346832 h 973904"/>
                    <a:gd name="connsiteX5" fmla="*/ 117382 w 914570"/>
                    <a:gd name="connsiteY5" fmla="*/ 973904 h 973904"/>
                    <a:gd name="connsiteX0" fmla="*/ 117382 w 914570"/>
                    <a:gd name="connsiteY0" fmla="*/ 973904 h 973904"/>
                    <a:gd name="connsiteX1" fmla="*/ 826042 w 914570"/>
                    <a:gd name="connsiteY1" fmla="*/ 973904 h 973904"/>
                    <a:gd name="connsiteX2" fmla="*/ 914570 w 914570"/>
                    <a:gd name="connsiteY2" fmla="*/ 347948 h 973904"/>
                    <a:gd name="connsiteX3" fmla="*/ 459942 w 914570"/>
                    <a:gd name="connsiteY3" fmla="*/ 0 h 973904"/>
                    <a:gd name="connsiteX4" fmla="*/ 0 w 914570"/>
                    <a:gd name="connsiteY4" fmla="*/ 346832 h 973904"/>
                    <a:gd name="connsiteX5" fmla="*/ 117382 w 914570"/>
                    <a:gd name="connsiteY5" fmla="*/ 973904 h 973904"/>
                    <a:gd name="connsiteX0" fmla="*/ 117382 w 914787"/>
                    <a:gd name="connsiteY0" fmla="*/ 973904 h 973904"/>
                    <a:gd name="connsiteX1" fmla="*/ 826042 w 914787"/>
                    <a:gd name="connsiteY1" fmla="*/ 973904 h 973904"/>
                    <a:gd name="connsiteX2" fmla="*/ 914570 w 914787"/>
                    <a:gd name="connsiteY2" fmla="*/ 347948 h 973904"/>
                    <a:gd name="connsiteX3" fmla="*/ 459942 w 914787"/>
                    <a:gd name="connsiteY3" fmla="*/ 0 h 973904"/>
                    <a:gd name="connsiteX4" fmla="*/ 0 w 914787"/>
                    <a:gd name="connsiteY4" fmla="*/ 346832 h 973904"/>
                    <a:gd name="connsiteX5" fmla="*/ 117382 w 914787"/>
                    <a:gd name="connsiteY5" fmla="*/ 973904 h 973904"/>
                    <a:gd name="connsiteX0" fmla="*/ 95808 w 914787"/>
                    <a:gd name="connsiteY0" fmla="*/ 970822 h 973904"/>
                    <a:gd name="connsiteX1" fmla="*/ 826042 w 914787"/>
                    <a:gd name="connsiteY1" fmla="*/ 973904 h 973904"/>
                    <a:gd name="connsiteX2" fmla="*/ 914570 w 914787"/>
                    <a:gd name="connsiteY2" fmla="*/ 347948 h 973904"/>
                    <a:gd name="connsiteX3" fmla="*/ 459942 w 914787"/>
                    <a:gd name="connsiteY3" fmla="*/ 0 h 973904"/>
                    <a:gd name="connsiteX4" fmla="*/ 0 w 914787"/>
                    <a:gd name="connsiteY4" fmla="*/ 346832 h 973904"/>
                    <a:gd name="connsiteX5" fmla="*/ 95808 w 914787"/>
                    <a:gd name="connsiteY5" fmla="*/ 970822 h 973904"/>
                    <a:gd name="connsiteX0" fmla="*/ 86562 w 914787"/>
                    <a:gd name="connsiteY0" fmla="*/ 970822 h 973904"/>
                    <a:gd name="connsiteX1" fmla="*/ 826042 w 914787"/>
                    <a:gd name="connsiteY1" fmla="*/ 973904 h 973904"/>
                    <a:gd name="connsiteX2" fmla="*/ 914570 w 914787"/>
                    <a:gd name="connsiteY2" fmla="*/ 347948 h 973904"/>
                    <a:gd name="connsiteX3" fmla="*/ 459942 w 914787"/>
                    <a:gd name="connsiteY3" fmla="*/ 0 h 973904"/>
                    <a:gd name="connsiteX4" fmla="*/ 0 w 914787"/>
                    <a:gd name="connsiteY4" fmla="*/ 346832 h 973904"/>
                    <a:gd name="connsiteX5" fmla="*/ 86562 w 914787"/>
                    <a:gd name="connsiteY5" fmla="*/ 970822 h 9739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14787" h="973904">
                      <a:moveTo>
                        <a:pt x="86562" y="970822"/>
                      </a:moveTo>
                      <a:lnTo>
                        <a:pt x="826042" y="973904"/>
                      </a:lnTo>
                      <a:cubicBezTo>
                        <a:pt x="855551" y="765252"/>
                        <a:pt x="918963" y="556600"/>
                        <a:pt x="914570" y="347948"/>
                      </a:cubicBezTo>
                      <a:cubicBezTo>
                        <a:pt x="914044" y="108686"/>
                        <a:pt x="679288" y="1950"/>
                        <a:pt x="459942" y="0"/>
                      </a:cubicBezTo>
                      <a:cubicBezTo>
                        <a:pt x="251153" y="1578"/>
                        <a:pt x="2298" y="141844"/>
                        <a:pt x="0" y="346832"/>
                      </a:cubicBezTo>
                      <a:cubicBezTo>
                        <a:pt x="2143" y="549692"/>
                        <a:pt x="47435" y="761798"/>
                        <a:pt x="86562" y="970822"/>
                      </a:cubicBezTo>
                      <a:close/>
                    </a:path>
                  </a:pathLst>
                </a:custGeom>
                <a:solidFill>
                  <a:schemeClr val="bg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6" name="フリーフォーム: 図形 45">
                  <a:extLst>
                    <a:ext uri="{FF2B5EF4-FFF2-40B4-BE49-F238E27FC236}">
                      <a16:creationId xmlns:a16="http://schemas.microsoft.com/office/drawing/2014/main" id="{C862E291-4228-49BD-87B2-CBDD3BC8CABC}"/>
                    </a:ext>
                  </a:extLst>
                </p:cNvPr>
                <p:cNvSpPr/>
                <p:nvPr/>
              </p:nvSpPr>
              <p:spPr>
                <a:xfrm rot="10800000">
                  <a:off x="970948" y="4226355"/>
                  <a:ext cx="1759808" cy="1100731"/>
                </a:xfrm>
                <a:custGeom>
                  <a:avLst/>
                  <a:gdLst>
                    <a:gd name="connsiteX0" fmla="*/ 114300 w 899160"/>
                    <a:gd name="connsiteY0" fmla="*/ 967740 h 967740"/>
                    <a:gd name="connsiteX1" fmla="*/ 822960 w 899160"/>
                    <a:gd name="connsiteY1" fmla="*/ 967740 h 967740"/>
                    <a:gd name="connsiteX2" fmla="*/ 899160 w 899160"/>
                    <a:gd name="connsiteY2" fmla="*/ 304800 h 967740"/>
                    <a:gd name="connsiteX3" fmla="*/ 487680 w 899160"/>
                    <a:gd name="connsiteY3" fmla="*/ 0 h 967740"/>
                    <a:gd name="connsiteX4" fmla="*/ 0 w 899160"/>
                    <a:gd name="connsiteY4" fmla="*/ 266700 h 967740"/>
                    <a:gd name="connsiteX5" fmla="*/ 114300 w 899160"/>
                    <a:gd name="connsiteY5" fmla="*/ 967740 h 967740"/>
                    <a:gd name="connsiteX0" fmla="*/ 105054 w 889914"/>
                    <a:gd name="connsiteY0" fmla="*/ 967740 h 967740"/>
                    <a:gd name="connsiteX1" fmla="*/ 813714 w 889914"/>
                    <a:gd name="connsiteY1" fmla="*/ 967740 h 967740"/>
                    <a:gd name="connsiteX2" fmla="*/ 889914 w 889914"/>
                    <a:gd name="connsiteY2" fmla="*/ 304800 h 967740"/>
                    <a:gd name="connsiteX3" fmla="*/ 478434 w 889914"/>
                    <a:gd name="connsiteY3" fmla="*/ 0 h 967740"/>
                    <a:gd name="connsiteX4" fmla="*/ 0 w 889914"/>
                    <a:gd name="connsiteY4" fmla="*/ 300602 h 967740"/>
                    <a:gd name="connsiteX5" fmla="*/ 105054 w 889914"/>
                    <a:gd name="connsiteY5" fmla="*/ 967740 h 967740"/>
                    <a:gd name="connsiteX0" fmla="*/ 105054 w 902242"/>
                    <a:gd name="connsiteY0" fmla="*/ 967740 h 967740"/>
                    <a:gd name="connsiteX1" fmla="*/ 813714 w 902242"/>
                    <a:gd name="connsiteY1" fmla="*/ 967740 h 967740"/>
                    <a:gd name="connsiteX2" fmla="*/ 902242 w 902242"/>
                    <a:gd name="connsiteY2" fmla="*/ 341784 h 967740"/>
                    <a:gd name="connsiteX3" fmla="*/ 478434 w 902242"/>
                    <a:gd name="connsiteY3" fmla="*/ 0 h 967740"/>
                    <a:gd name="connsiteX4" fmla="*/ 0 w 902242"/>
                    <a:gd name="connsiteY4" fmla="*/ 300602 h 967740"/>
                    <a:gd name="connsiteX5" fmla="*/ 105054 w 902242"/>
                    <a:gd name="connsiteY5" fmla="*/ 967740 h 967740"/>
                    <a:gd name="connsiteX0" fmla="*/ 135874 w 933062"/>
                    <a:gd name="connsiteY0" fmla="*/ 967740 h 967740"/>
                    <a:gd name="connsiteX1" fmla="*/ 844534 w 933062"/>
                    <a:gd name="connsiteY1" fmla="*/ 967740 h 967740"/>
                    <a:gd name="connsiteX2" fmla="*/ 933062 w 933062"/>
                    <a:gd name="connsiteY2" fmla="*/ 341784 h 967740"/>
                    <a:gd name="connsiteX3" fmla="*/ 509254 w 933062"/>
                    <a:gd name="connsiteY3" fmla="*/ 0 h 967740"/>
                    <a:gd name="connsiteX4" fmla="*/ 0 w 933062"/>
                    <a:gd name="connsiteY4" fmla="*/ 346832 h 967740"/>
                    <a:gd name="connsiteX5" fmla="*/ 135874 w 933062"/>
                    <a:gd name="connsiteY5" fmla="*/ 967740 h 967740"/>
                    <a:gd name="connsiteX0" fmla="*/ 135874 w 933062"/>
                    <a:gd name="connsiteY0" fmla="*/ 973904 h 973904"/>
                    <a:gd name="connsiteX1" fmla="*/ 844534 w 933062"/>
                    <a:gd name="connsiteY1" fmla="*/ 973904 h 973904"/>
                    <a:gd name="connsiteX2" fmla="*/ 933062 w 933062"/>
                    <a:gd name="connsiteY2" fmla="*/ 347948 h 973904"/>
                    <a:gd name="connsiteX3" fmla="*/ 478434 w 933062"/>
                    <a:gd name="connsiteY3" fmla="*/ 0 h 973904"/>
                    <a:gd name="connsiteX4" fmla="*/ 0 w 933062"/>
                    <a:gd name="connsiteY4" fmla="*/ 352996 h 973904"/>
                    <a:gd name="connsiteX5" fmla="*/ 135874 w 933062"/>
                    <a:gd name="connsiteY5" fmla="*/ 973904 h 973904"/>
                    <a:gd name="connsiteX0" fmla="*/ 117382 w 914570"/>
                    <a:gd name="connsiteY0" fmla="*/ 973904 h 973904"/>
                    <a:gd name="connsiteX1" fmla="*/ 826042 w 914570"/>
                    <a:gd name="connsiteY1" fmla="*/ 973904 h 973904"/>
                    <a:gd name="connsiteX2" fmla="*/ 914570 w 914570"/>
                    <a:gd name="connsiteY2" fmla="*/ 347948 h 973904"/>
                    <a:gd name="connsiteX3" fmla="*/ 459942 w 914570"/>
                    <a:gd name="connsiteY3" fmla="*/ 0 h 973904"/>
                    <a:gd name="connsiteX4" fmla="*/ 0 w 914570"/>
                    <a:gd name="connsiteY4" fmla="*/ 346832 h 973904"/>
                    <a:gd name="connsiteX5" fmla="*/ 117382 w 914570"/>
                    <a:gd name="connsiteY5" fmla="*/ 973904 h 973904"/>
                    <a:gd name="connsiteX0" fmla="*/ 117382 w 914570"/>
                    <a:gd name="connsiteY0" fmla="*/ 973904 h 973904"/>
                    <a:gd name="connsiteX1" fmla="*/ 826042 w 914570"/>
                    <a:gd name="connsiteY1" fmla="*/ 973904 h 973904"/>
                    <a:gd name="connsiteX2" fmla="*/ 914570 w 914570"/>
                    <a:gd name="connsiteY2" fmla="*/ 347948 h 973904"/>
                    <a:gd name="connsiteX3" fmla="*/ 459942 w 914570"/>
                    <a:gd name="connsiteY3" fmla="*/ 0 h 973904"/>
                    <a:gd name="connsiteX4" fmla="*/ 0 w 914570"/>
                    <a:gd name="connsiteY4" fmla="*/ 346832 h 973904"/>
                    <a:gd name="connsiteX5" fmla="*/ 117382 w 914570"/>
                    <a:gd name="connsiteY5" fmla="*/ 973904 h 973904"/>
                    <a:gd name="connsiteX0" fmla="*/ 117382 w 914570"/>
                    <a:gd name="connsiteY0" fmla="*/ 973904 h 973904"/>
                    <a:gd name="connsiteX1" fmla="*/ 826042 w 914570"/>
                    <a:gd name="connsiteY1" fmla="*/ 973904 h 973904"/>
                    <a:gd name="connsiteX2" fmla="*/ 914570 w 914570"/>
                    <a:gd name="connsiteY2" fmla="*/ 347948 h 973904"/>
                    <a:gd name="connsiteX3" fmla="*/ 459942 w 914570"/>
                    <a:gd name="connsiteY3" fmla="*/ 0 h 973904"/>
                    <a:gd name="connsiteX4" fmla="*/ 0 w 914570"/>
                    <a:gd name="connsiteY4" fmla="*/ 346832 h 973904"/>
                    <a:gd name="connsiteX5" fmla="*/ 117382 w 914570"/>
                    <a:gd name="connsiteY5" fmla="*/ 973904 h 973904"/>
                    <a:gd name="connsiteX0" fmla="*/ 117382 w 914570"/>
                    <a:gd name="connsiteY0" fmla="*/ 973904 h 973904"/>
                    <a:gd name="connsiteX1" fmla="*/ 826042 w 914570"/>
                    <a:gd name="connsiteY1" fmla="*/ 973904 h 973904"/>
                    <a:gd name="connsiteX2" fmla="*/ 914570 w 914570"/>
                    <a:gd name="connsiteY2" fmla="*/ 347948 h 973904"/>
                    <a:gd name="connsiteX3" fmla="*/ 459942 w 914570"/>
                    <a:gd name="connsiteY3" fmla="*/ 0 h 973904"/>
                    <a:gd name="connsiteX4" fmla="*/ 0 w 914570"/>
                    <a:gd name="connsiteY4" fmla="*/ 346832 h 973904"/>
                    <a:gd name="connsiteX5" fmla="*/ 117382 w 914570"/>
                    <a:gd name="connsiteY5" fmla="*/ 973904 h 973904"/>
                    <a:gd name="connsiteX0" fmla="*/ 117382 w 914570"/>
                    <a:gd name="connsiteY0" fmla="*/ 973904 h 973904"/>
                    <a:gd name="connsiteX1" fmla="*/ 826042 w 914570"/>
                    <a:gd name="connsiteY1" fmla="*/ 973904 h 973904"/>
                    <a:gd name="connsiteX2" fmla="*/ 914570 w 914570"/>
                    <a:gd name="connsiteY2" fmla="*/ 347948 h 973904"/>
                    <a:gd name="connsiteX3" fmla="*/ 459942 w 914570"/>
                    <a:gd name="connsiteY3" fmla="*/ 0 h 973904"/>
                    <a:gd name="connsiteX4" fmla="*/ 0 w 914570"/>
                    <a:gd name="connsiteY4" fmla="*/ 346832 h 973904"/>
                    <a:gd name="connsiteX5" fmla="*/ 117382 w 914570"/>
                    <a:gd name="connsiteY5" fmla="*/ 973904 h 973904"/>
                    <a:gd name="connsiteX0" fmla="*/ 117382 w 914570"/>
                    <a:gd name="connsiteY0" fmla="*/ 973904 h 973904"/>
                    <a:gd name="connsiteX1" fmla="*/ 826042 w 914570"/>
                    <a:gd name="connsiteY1" fmla="*/ 973904 h 973904"/>
                    <a:gd name="connsiteX2" fmla="*/ 914570 w 914570"/>
                    <a:gd name="connsiteY2" fmla="*/ 347948 h 973904"/>
                    <a:gd name="connsiteX3" fmla="*/ 459942 w 914570"/>
                    <a:gd name="connsiteY3" fmla="*/ 0 h 973904"/>
                    <a:gd name="connsiteX4" fmla="*/ 0 w 914570"/>
                    <a:gd name="connsiteY4" fmla="*/ 346832 h 973904"/>
                    <a:gd name="connsiteX5" fmla="*/ 117382 w 914570"/>
                    <a:gd name="connsiteY5" fmla="*/ 973904 h 973904"/>
                    <a:gd name="connsiteX0" fmla="*/ 117382 w 914570"/>
                    <a:gd name="connsiteY0" fmla="*/ 973904 h 973904"/>
                    <a:gd name="connsiteX1" fmla="*/ 826042 w 914570"/>
                    <a:gd name="connsiteY1" fmla="*/ 973904 h 973904"/>
                    <a:gd name="connsiteX2" fmla="*/ 914570 w 914570"/>
                    <a:gd name="connsiteY2" fmla="*/ 347948 h 973904"/>
                    <a:gd name="connsiteX3" fmla="*/ 459942 w 914570"/>
                    <a:gd name="connsiteY3" fmla="*/ 0 h 973904"/>
                    <a:gd name="connsiteX4" fmla="*/ 0 w 914570"/>
                    <a:gd name="connsiteY4" fmla="*/ 346832 h 973904"/>
                    <a:gd name="connsiteX5" fmla="*/ 117382 w 914570"/>
                    <a:gd name="connsiteY5" fmla="*/ 973904 h 973904"/>
                    <a:gd name="connsiteX0" fmla="*/ 117382 w 914570"/>
                    <a:gd name="connsiteY0" fmla="*/ 973904 h 973904"/>
                    <a:gd name="connsiteX1" fmla="*/ 826042 w 914570"/>
                    <a:gd name="connsiteY1" fmla="*/ 973904 h 973904"/>
                    <a:gd name="connsiteX2" fmla="*/ 914570 w 914570"/>
                    <a:gd name="connsiteY2" fmla="*/ 347948 h 973904"/>
                    <a:gd name="connsiteX3" fmla="*/ 459942 w 914570"/>
                    <a:gd name="connsiteY3" fmla="*/ 0 h 973904"/>
                    <a:gd name="connsiteX4" fmla="*/ 0 w 914570"/>
                    <a:gd name="connsiteY4" fmla="*/ 346832 h 973904"/>
                    <a:gd name="connsiteX5" fmla="*/ 117382 w 914570"/>
                    <a:gd name="connsiteY5" fmla="*/ 973904 h 973904"/>
                    <a:gd name="connsiteX0" fmla="*/ 117382 w 914570"/>
                    <a:gd name="connsiteY0" fmla="*/ 973904 h 973904"/>
                    <a:gd name="connsiteX1" fmla="*/ 826042 w 914570"/>
                    <a:gd name="connsiteY1" fmla="*/ 973904 h 973904"/>
                    <a:gd name="connsiteX2" fmla="*/ 914570 w 914570"/>
                    <a:gd name="connsiteY2" fmla="*/ 347948 h 973904"/>
                    <a:gd name="connsiteX3" fmla="*/ 459942 w 914570"/>
                    <a:gd name="connsiteY3" fmla="*/ 0 h 973904"/>
                    <a:gd name="connsiteX4" fmla="*/ 0 w 914570"/>
                    <a:gd name="connsiteY4" fmla="*/ 346832 h 973904"/>
                    <a:gd name="connsiteX5" fmla="*/ 117382 w 914570"/>
                    <a:gd name="connsiteY5" fmla="*/ 973904 h 973904"/>
                    <a:gd name="connsiteX0" fmla="*/ 117382 w 914570"/>
                    <a:gd name="connsiteY0" fmla="*/ 973904 h 973904"/>
                    <a:gd name="connsiteX1" fmla="*/ 826042 w 914570"/>
                    <a:gd name="connsiteY1" fmla="*/ 973904 h 973904"/>
                    <a:gd name="connsiteX2" fmla="*/ 914570 w 914570"/>
                    <a:gd name="connsiteY2" fmla="*/ 347948 h 973904"/>
                    <a:gd name="connsiteX3" fmla="*/ 459942 w 914570"/>
                    <a:gd name="connsiteY3" fmla="*/ 0 h 973904"/>
                    <a:gd name="connsiteX4" fmla="*/ 0 w 914570"/>
                    <a:gd name="connsiteY4" fmla="*/ 346832 h 973904"/>
                    <a:gd name="connsiteX5" fmla="*/ 117382 w 914570"/>
                    <a:gd name="connsiteY5" fmla="*/ 973904 h 973904"/>
                    <a:gd name="connsiteX0" fmla="*/ 117382 w 914787"/>
                    <a:gd name="connsiteY0" fmla="*/ 973904 h 973904"/>
                    <a:gd name="connsiteX1" fmla="*/ 826042 w 914787"/>
                    <a:gd name="connsiteY1" fmla="*/ 973904 h 973904"/>
                    <a:gd name="connsiteX2" fmla="*/ 914570 w 914787"/>
                    <a:gd name="connsiteY2" fmla="*/ 347948 h 973904"/>
                    <a:gd name="connsiteX3" fmla="*/ 459942 w 914787"/>
                    <a:gd name="connsiteY3" fmla="*/ 0 h 973904"/>
                    <a:gd name="connsiteX4" fmla="*/ 0 w 914787"/>
                    <a:gd name="connsiteY4" fmla="*/ 346832 h 973904"/>
                    <a:gd name="connsiteX5" fmla="*/ 117382 w 914787"/>
                    <a:gd name="connsiteY5" fmla="*/ 973904 h 973904"/>
                    <a:gd name="connsiteX0" fmla="*/ 105054 w 914787"/>
                    <a:gd name="connsiteY0" fmla="*/ 973904 h 973904"/>
                    <a:gd name="connsiteX1" fmla="*/ 826042 w 914787"/>
                    <a:gd name="connsiteY1" fmla="*/ 973904 h 973904"/>
                    <a:gd name="connsiteX2" fmla="*/ 914570 w 914787"/>
                    <a:gd name="connsiteY2" fmla="*/ 347948 h 973904"/>
                    <a:gd name="connsiteX3" fmla="*/ 459942 w 914787"/>
                    <a:gd name="connsiteY3" fmla="*/ 0 h 973904"/>
                    <a:gd name="connsiteX4" fmla="*/ 0 w 914787"/>
                    <a:gd name="connsiteY4" fmla="*/ 346832 h 973904"/>
                    <a:gd name="connsiteX5" fmla="*/ 105054 w 914787"/>
                    <a:gd name="connsiteY5" fmla="*/ 973904 h 973904"/>
                    <a:gd name="connsiteX0" fmla="*/ 105054 w 914787"/>
                    <a:gd name="connsiteY0" fmla="*/ 973904 h 973904"/>
                    <a:gd name="connsiteX1" fmla="*/ 826042 w 914787"/>
                    <a:gd name="connsiteY1" fmla="*/ 973904 h 973904"/>
                    <a:gd name="connsiteX2" fmla="*/ 914570 w 914787"/>
                    <a:gd name="connsiteY2" fmla="*/ 347948 h 973904"/>
                    <a:gd name="connsiteX3" fmla="*/ 459942 w 914787"/>
                    <a:gd name="connsiteY3" fmla="*/ 0 h 973904"/>
                    <a:gd name="connsiteX4" fmla="*/ 0 w 914787"/>
                    <a:gd name="connsiteY4" fmla="*/ 346832 h 973904"/>
                    <a:gd name="connsiteX5" fmla="*/ 105054 w 914787"/>
                    <a:gd name="connsiteY5" fmla="*/ 973904 h 973904"/>
                    <a:gd name="connsiteX0" fmla="*/ 105054 w 914760"/>
                    <a:gd name="connsiteY0" fmla="*/ 973904 h 973904"/>
                    <a:gd name="connsiteX1" fmla="*/ 816796 w 914760"/>
                    <a:gd name="connsiteY1" fmla="*/ 973904 h 973904"/>
                    <a:gd name="connsiteX2" fmla="*/ 914570 w 914760"/>
                    <a:gd name="connsiteY2" fmla="*/ 347948 h 973904"/>
                    <a:gd name="connsiteX3" fmla="*/ 459942 w 914760"/>
                    <a:gd name="connsiteY3" fmla="*/ 0 h 973904"/>
                    <a:gd name="connsiteX4" fmla="*/ 0 w 914760"/>
                    <a:gd name="connsiteY4" fmla="*/ 346832 h 973904"/>
                    <a:gd name="connsiteX5" fmla="*/ 105054 w 914760"/>
                    <a:gd name="connsiteY5" fmla="*/ 973904 h 973904"/>
                    <a:gd name="connsiteX0" fmla="*/ 105054 w 914760"/>
                    <a:gd name="connsiteY0" fmla="*/ 973904 h 973904"/>
                    <a:gd name="connsiteX1" fmla="*/ 816796 w 914760"/>
                    <a:gd name="connsiteY1" fmla="*/ 973904 h 973904"/>
                    <a:gd name="connsiteX2" fmla="*/ 914570 w 914760"/>
                    <a:gd name="connsiteY2" fmla="*/ 347948 h 973904"/>
                    <a:gd name="connsiteX3" fmla="*/ 453778 w 914760"/>
                    <a:gd name="connsiteY3" fmla="*/ 0 h 973904"/>
                    <a:gd name="connsiteX4" fmla="*/ 0 w 914760"/>
                    <a:gd name="connsiteY4" fmla="*/ 346832 h 973904"/>
                    <a:gd name="connsiteX5" fmla="*/ 105054 w 914760"/>
                    <a:gd name="connsiteY5" fmla="*/ 973904 h 973904"/>
                    <a:gd name="connsiteX0" fmla="*/ 105054 w 828470"/>
                    <a:gd name="connsiteY0" fmla="*/ 973904 h 973904"/>
                    <a:gd name="connsiteX1" fmla="*/ 816796 w 828470"/>
                    <a:gd name="connsiteY1" fmla="*/ 973904 h 973904"/>
                    <a:gd name="connsiteX2" fmla="*/ 806701 w 828470"/>
                    <a:gd name="connsiteY2" fmla="*/ 314227 h 973904"/>
                    <a:gd name="connsiteX3" fmla="*/ 453778 w 828470"/>
                    <a:gd name="connsiteY3" fmla="*/ 0 h 973904"/>
                    <a:gd name="connsiteX4" fmla="*/ 0 w 828470"/>
                    <a:gd name="connsiteY4" fmla="*/ 346832 h 973904"/>
                    <a:gd name="connsiteX5" fmla="*/ 105054 w 828470"/>
                    <a:gd name="connsiteY5" fmla="*/ 973904 h 973904"/>
                    <a:gd name="connsiteX0" fmla="*/ 105054 w 824509"/>
                    <a:gd name="connsiteY0" fmla="*/ 973904 h 973904"/>
                    <a:gd name="connsiteX1" fmla="*/ 816796 w 824509"/>
                    <a:gd name="connsiteY1" fmla="*/ 973904 h 973904"/>
                    <a:gd name="connsiteX2" fmla="*/ 453778 w 824509"/>
                    <a:gd name="connsiteY2" fmla="*/ 0 h 973904"/>
                    <a:gd name="connsiteX3" fmla="*/ 0 w 824509"/>
                    <a:gd name="connsiteY3" fmla="*/ 346832 h 973904"/>
                    <a:gd name="connsiteX4" fmla="*/ 105054 w 824509"/>
                    <a:gd name="connsiteY4" fmla="*/ 973904 h 973904"/>
                    <a:gd name="connsiteX0" fmla="*/ 8192 w 727647"/>
                    <a:gd name="connsiteY0" fmla="*/ 973904 h 973904"/>
                    <a:gd name="connsiteX1" fmla="*/ 719934 w 727647"/>
                    <a:gd name="connsiteY1" fmla="*/ 973904 h 973904"/>
                    <a:gd name="connsiteX2" fmla="*/ 356916 w 727647"/>
                    <a:gd name="connsiteY2" fmla="*/ 0 h 973904"/>
                    <a:gd name="connsiteX3" fmla="*/ 8192 w 727647"/>
                    <a:gd name="connsiteY3" fmla="*/ 973904 h 973904"/>
                    <a:gd name="connsiteX0" fmla="*/ 13 w 719468"/>
                    <a:gd name="connsiteY0" fmla="*/ 973904 h 973904"/>
                    <a:gd name="connsiteX1" fmla="*/ 711755 w 719468"/>
                    <a:gd name="connsiteY1" fmla="*/ 973904 h 973904"/>
                    <a:gd name="connsiteX2" fmla="*/ 348737 w 719468"/>
                    <a:gd name="connsiteY2" fmla="*/ 0 h 973904"/>
                    <a:gd name="connsiteX3" fmla="*/ 13 w 719468"/>
                    <a:gd name="connsiteY3" fmla="*/ 973904 h 973904"/>
                    <a:gd name="connsiteX0" fmla="*/ 13 w 711755"/>
                    <a:gd name="connsiteY0" fmla="*/ 973904 h 973904"/>
                    <a:gd name="connsiteX1" fmla="*/ 711755 w 711755"/>
                    <a:gd name="connsiteY1" fmla="*/ 973904 h 973904"/>
                    <a:gd name="connsiteX2" fmla="*/ 348737 w 711755"/>
                    <a:gd name="connsiteY2" fmla="*/ 0 h 973904"/>
                    <a:gd name="connsiteX3" fmla="*/ 13 w 711755"/>
                    <a:gd name="connsiteY3" fmla="*/ 973904 h 973904"/>
                    <a:gd name="connsiteX0" fmla="*/ 13 w 711755"/>
                    <a:gd name="connsiteY0" fmla="*/ 974225 h 974225"/>
                    <a:gd name="connsiteX1" fmla="*/ 711755 w 711755"/>
                    <a:gd name="connsiteY1" fmla="*/ 974225 h 974225"/>
                    <a:gd name="connsiteX2" fmla="*/ 348737 w 711755"/>
                    <a:gd name="connsiteY2" fmla="*/ 321 h 974225"/>
                    <a:gd name="connsiteX3" fmla="*/ 13 w 711755"/>
                    <a:gd name="connsiteY3" fmla="*/ 974225 h 974225"/>
                    <a:gd name="connsiteX0" fmla="*/ 27 w 711769"/>
                    <a:gd name="connsiteY0" fmla="*/ 974225 h 974225"/>
                    <a:gd name="connsiteX1" fmla="*/ 711769 w 711769"/>
                    <a:gd name="connsiteY1" fmla="*/ 974225 h 974225"/>
                    <a:gd name="connsiteX2" fmla="*/ 348751 w 711769"/>
                    <a:gd name="connsiteY2" fmla="*/ 321 h 974225"/>
                    <a:gd name="connsiteX3" fmla="*/ 27 w 711769"/>
                    <a:gd name="connsiteY3" fmla="*/ 974225 h 974225"/>
                  </a:gdLst>
                  <a:ahLst/>
                  <a:cxnLst>
                    <a:cxn ang="0">
                      <a:pos x="connsiteX0" y="connsiteY0"/>
                    </a:cxn>
                    <a:cxn ang="0">
                      <a:pos x="connsiteX1" y="connsiteY1"/>
                    </a:cxn>
                    <a:cxn ang="0">
                      <a:pos x="connsiteX2" y="connsiteY2"/>
                    </a:cxn>
                    <a:cxn ang="0">
                      <a:pos x="connsiteX3" y="connsiteY3"/>
                    </a:cxn>
                  </a:cxnLst>
                  <a:rect l="l" t="t" r="r" b="b"/>
                  <a:pathLst>
                    <a:path w="711769" h="974225">
                      <a:moveTo>
                        <a:pt x="27" y="974225"/>
                      </a:moveTo>
                      <a:lnTo>
                        <a:pt x="711769" y="974225"/>
                      </a:lnTo>
                      <a:cubicBezTo>
                        <a:pt x="708251" y="2599"/>
                        <a:pt x="595835" y="-3075"/>
                        <a:pt x="348751" y="321"/>
                      </a:cubicBezTo>
                      <a:cubicBezTo>
                        <a:pt x="100684" y="7066"/>
                        <a:pt x="-1919" y="2599"/>
                        <a:pt x="27" y="974225"/>
                      </a:cubicBezTo>
                      <a:close/>
                    </a:path>
                  </a:pathLst>
                </a:custGeom>
                <a:solidFill>
                  <a:schemeClr val="bg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47" name="グループ化 46">
                <a:extLst>
                  <a:ext uri="{FF2B5EF4-FFF2-40B4-BE49-F238E27FC236}">
                    <a16:creationId xmlns:a16="http://schemas.microsoft.com/office/drawing/2014/main" id="{4B6B3C1B-7D9B-4057-9848-36687C26BAA5}"/>
                  </a:ext>
                </a:extLst>
              </p:cNvPr>
              <p:cNvGrpSpPr/>
              <p:nvPr/>
            </p:nvGrpSpPr>
            <p:grpSpPr>
              <a:xfrm rot="20640656" flipH="1">
                <a:off x="6719590" y="3266549"/>
                <a:ext cx="360312" cy="722937"/>
                <a:chOff x="721049" y="1652032"/>
                <a:chExt cx="2261758" cy="3675054"/>
              </a:xfrm>
            </p:grpSpPr>
            <p:sp>
              <p:nvSpPr>
                <p:cNvPr id="48" name="フリーフォーム: 図形 47">
                  <a:extLst>
                    <a:ext uri="{FF2B5EF4-FFF2-40B4-BE49-F238E27FC236}">
                      <a16:creationId xmlns:a16="http://schemas.microsoft.com/office/drawing/2014/main" id="{2FBB9A1A-861D-4018-BBEA-B67D2E12FB6C}"/>
                    </a:ext>
                  </a:extLst>
                </p:cNvPr>
                <p:cNvSpPr/>
                <p:nvPr/>
              </p:nvSpPr>
              <p:spPr>
                <a:xfrm>
                  <a:off x="721049" y="1652032"/>
                  <a:ext cx="2261758" cy="2407920"/>
                </a:xfrm>
                <a:custGeom>
                  <a:avLst/>
                  <a:gdLst>
                    <a:gd name="connsiteX0" fmla="*/ 114300 w 899160"/>
                    <a:gd name="connsiteY0" fmla="*/ 967740 h 967740"/>
                    <a:gd name="connsiteX1" fmla="*/ 822960 w 899160"/>
                    <a:gd name="connsiteY1" fmla="*/ 967740 h 967740"/>
                    <a:gd name="connsiteX2" fmla="*/ 899160 w 899160"/>
                    <a:gd name="connsiteY2" fmla="*/ 304800 h 967740"/>
                    <a:gd name="connsiteX3" fmla="*/ 487680 w 899160"/>
                    <a:gd name="connsiteY3" fmla="*/ 0 h 967740"/>
                    <a:gd name="connsiteX4" fmla="*/ 0 w 899160"/>
                    <a:gd name="connsiteY4" fmla="*/ 266700 h 967740"/>
                    <a:gd name="connsiteX5" fmla="*/ 114300 w 899160"/>
                    <a:gd name="connsiteY5" fmla="*/ 967740 h 967740"/>
                    <a:gd name="connsiteX0" fmla="*/ 105054 w 889914"/>
                    <a:gd name="connsiteY0" fmla="*/ 967740 h 967740"/>
                    <a:gd name="connsiteX1" fmla="*/ 813714 w 889914"/>
                    <a:gd name="connsiteY1" fmla="*/ 967740 h 967740"/>
                    <a:gd name="connsiteX2" fmla="*/ 889914 w 889914"/>
                    <a:gd name="connsiteY2" fmla="*/ 304800 h 967740"/>
                    <a:gd name="connsiteX3" fmla="*/ 478434 w 889914"/>
                    <a:gd name="connsiteY3" fmla="*/ 0 h 967740"/>
                    <a:gd name="connsiteX4" fmla="*/ 0 w 889914"/>
                    <a:gd name="connsiteY4" fmla="*/ 300602 h 967740"/>
                    <a:gd name="connsiteX5" fmla="*/ 105054 w 889914"/>
                    <a:gd name="connsiteY5" fmla="*/ 967740 h 967740"/>
                    <a:gd name="connsiteX0" fmla="*/ 105054 w 902242"/>
                    <a:gd name="connsiteY0" fmla="*/ 967740 h 967740"/>
                    <a:gd name="connsiteX1" fmla="*/ 813714 w 902242"/>
                    <a:gd name="connsiteY1" fmla="*/ 967740 h 967740"/>
                    <a:gd name="connsiteX2" fmla="*/ 902242 w 902242"/>
                    <a:gd name="connsiteY2" fmla="*/ 341784 h 967740"/>
                    <a:gd name="connsiteX3" fmla="*/ 478434 w 902242"/>
                    <a:gd name="connsiteY3" fmla="*/ 0 h 967740"/>
                    <a:gd name="connsiteX4" fmla="*/ 0 w 902242"/>
                    <a:gd name="connsiteY4" fmla="*/ 300602 h 967740"/>
                    <a:gd name="connsiteX5" fmla="*/ 105054 w 902242"/>
                    <a:gd name="connsiteY5" fmla="*/ 967740 h 967740"/>
                    <a:gd name="connsiteX0" fmla="*/ 135874 w 933062"/>
                    <a:gd name="connsiteY0" fmla="*/ 967740 h 967740"/>
                    <a:gd name="connsiteX1" fmla="*/ 844534 w 933062"/>
                    <a:gd name="connsiteY1" fmla="*/ 967740 h 967740"/>
                    <a:gd name="connsiteX2" fmla="*/ 933062 w 933062"/>
                    <a:gd name="connsiteY2" fmla="*/ 341784 h 967740"/>
                    <a:gd name="connsiteX3" fmla="*/ 509254 w 933062"/>
                    <a:gd name="connsiteY3" fmla="*/ 0 h 967740"/>
                    <a:gd name="connsiteX4" fmla="*/ 0 w 933062"/>
                    <a:gd name="connsiteY4" fmla="*/ 346832 h 967740"/>
                    <a:gd name="connsiteX5" fmla="*/ 135874 w 933062"/>
                    <a:gd name="connsiteY5" fmla="*/ 967740 h 967740"/>
                    <a:gd name="connsiteX0" fmla="*/ 135874 w 933062"/>
                    <a:gd name="connsiteY0" fmla="*/ 973904 h 973904"/>
                    <a:gd name="connsiteX1" fmla="*/ 844534 w 933062"/>
                    <a:gd name="connsiteY1" fmla="*/ 973904 h 973904"/>
                    <a:gd name="connsiteX2" fmla="*/ 933062 w 933062"/>
                    <a:gd name="connsiteY2" fmla="*/ 347948 h 973904"/>
                    <a:gd name="connsiteX3" fmla="*/ 478434 w 933062"/>
                    <a:gd name="connsiteY3" fmla="*/ 0 h 973904"/>
                    <a:gd name="connsiteX4" fmla="*/ 0 w 933062"/>
                    <a:gd name="connsiteY4" fmla="*/ 352996 h 973904"/>
                    <a:gd name="connsiteX5" fmla="*/ 135874 w 933062"/>
                    <a:gd name="connsiteY5" fmla="*/ 973904 h 973904"/>
                    <a:gd name="connsiteX0" fmla="*/ 117382 w 914570"/>
                    <a:gd name="connsiteY0" fmla="*/ 973904 h 973904"/>
                    <a:gd name="connsiteX1" fmla="*/ 826042 w 914570"/>
                    <a:gd name="connsiteY1" fmla="*/ 973904 h 973904"/>
                    <a:gd name="connsiteX2" fmla="*/ 914570 w 914570"/>
                    <a:gd name="connsiteY2" fmla="*/ 347948 h 973904"/>
                    <a:gd name="connsiteX3" fmla="*/ 459942 w 914570"/>
                    <a:gd name="connsiteY3" fmla="*/ 0 h 973904"/>
                    <a:gd name="connsiteX4" fmla="*/ 0 w 914570"/>
                    <a:gd name="connsiteY4" fmla="*/ 346832 h 973904"/>
                    <a:gd name="connsiteX5" fmla="*/ 117382 w 914570"/>
                    <a:gd name="connsiteY5" fmla="*/ 973904 h 973904"/>
                    <a:gd name="connsiteX0" fmla="*/ 117382 w 914570"/>
                    <a:gd name="connsiteY0" fmla="*/ 973904 h 973904"/>
                    <a:gd name="connsiteX1" fmla="*/ 826042 w 914570"/>
                    <a:gd name="connsiteY1" fmla="*/ 973904 h 973904"/>
                    <a:gd name="connsiteX2" fmla="*/ 914570 w 914570"/>
                    <a:gd name="connsiteY2" fmla="*/ 347948 h 973904"/>
                    <a:gd name="connsiteX3" fmla="*/ 459942 w 914570"/>
                    <a:gd name="connsiteY3" fmla="*/ 0 h 973904"/>
                    <a:gd name="connsiteX4" fmla="*/ 0 w 914570"/>
                    <a:gd name="connsiteY4" fmla="*/ 346832 h 973904"/>
                    <a:gd name="connsiteX5" fmla="*/ 117382 w 914570"/>
                    <a:gd name="connsiteY5" fmla="*/ 973904 h 973904"/>
                    <a:gd name="connsiteX0" fmla="*/ 117382 w 914570"/>
                    <a:gd name="connsiteY0" fmla="*/ 973904 h 973904"/>
                    <a:gd name="connsiteX1" fmla="*/ 826042 w 914570"/>
                    <a:gd name="connsiteY1" fmla="*/ 973904 h 973904"/>
                    <a:gd name="connsiteX2" fmla="*/ 914570 w 914570"/>
                    <a:gd name="connsiteY2" fmla="*/ 347948 h 973904"/>
                    <a:gd name="connsiteX3" fmla="*/ 459942 w 914570"/>
                    <a:gd name="connsiteY3" fmla="*/ 0 h 973904"/>
                    <a:gd name="connsiteX4" fmla="*/ 0 w 914570"/>
                    <a:gd name="connsiteY4" fmla="*/ 346832 h 973904"/>
                    <a:gd name="connsiteX5" fmla="*/ 117382 w 914570"/>
                    <a:gd name="connsiteY5" fmla="*/ 973904 h 973904"/>
                    <a:gd name="connsiteX0" fmla="*/ 117382 w 914570"/>
                    <a:gd name="connsiteY0" fmla="*/ 973904 h 973904"/>
                    <a:gd name="connsiteX1" fmla="*/ 826042 w 914570"/>
                    <a:gd name="connsiteY1" fmla="*/ 973904 h 973904"/>
                    <a:gd name="connsiteX2" fmla="*/ 914570 w 914570"/>
                    <a:gd name="connsiteY2" fmla="*/ 347948 h 973904"/>
                    <a:gd name="connsiteX3" fmla="*/ 459942 w 914570"/>
                    <a:gd name="connsiteY3" fmla="*/ 0 h 973904"/>
                    <a:gd name="connsiteX4" fmla="*/ 0 w 914570"/>
                    <a:gd name="connsiteY4" fmla="*/ 346832 h 973904"/>
                    <a:gd name="connsiteX5" fmla="*/ 117382 w 914570"/>
                    <a:gd name="connsiteY5" fmla="*/ 973904 h 973904"/>
                    <a:gd name="connsiteX0" fmla="*/ 117382 w 914570"/>
                    <a:gd name="connsiteY0" fmla="*/ 973904 h 973904"/>
                    <a:gd name="connsiteX1" fmla="*/ 826042 w 914570"/>
                    <a:gd name="connsiteY1" fmla="*/ 973904 h 973904"/>
                    <a:gd name="connsiteX2" fmla="*/ 914570 w 914570"/>
                    <a:gd name="connsiteY2" fmla="*/ 347948 h 973904"/>
                    <a:gd name="connsiteX3" fmla="*/ 459942 w 914570"/>
                    <a:gd name="connsiteY3" fmla="*/ 0 h 973904"/>
                    <a:gd name="connsiteX4" fmla="*/ 0 w 914570"/>
                    <a:gd name="connsiteY4" fmla="*/ 346832 h 973904"/>
                    <a:gd name="connsiteX5" fmla="*/ 117382 w 914570"/>
                    <a:gd name="connsiteY5" fmla="*/ 973904 h 973904"/>
                    <a:gd name="connsiteX0" fmla="*/ 117382 w 914570"/>
                    <a:gd name="connsiteY0" fmla="*/ 973904 h 973904"/>
                    <a:gd name="connsiteX1" fmla="*/ 826042 w 914570"/>
                    <a:gd name="connsiteY1" fmla="*/ 973904 h 973904"/>
                    <a:gd name="connsiteX2" fmla="*/ 914570 w 914570"/>
                    <a:gd name="connsiteY2" fmla="*/ 347948 h 973904"/>
                    <a:gd name="connsiteX3" fmla="*/ 459942 w 914570"/>
                    <a:gd name="connsiteY3" fmla="*/ 0 h 973904"/>
                    <a:gd name="connsiteX4" fmla="*/ 0 w 914570"/>
                    <a:gd name="connsiteY4" fmla="*/ 346832 h 973904"/>
                    <a:gd name="connsiteX5" fmla="*/ 117382 w 914570"/>
                    <a:gd name="connsiteY5" fmla="*/ 973904 h 973904"/>
                    <a:gd name="connsiteX0" fmla="*/ 117382 w 914570"/>
                    <a:gd name="connsiteY0" fmla="*/ 973904 h 973904"/>
                    <a:gd name="connsiteX1" fmla="*/ 826042 w 914570"/>
                    <a:gd name="connsiteY1" fmla="*/ 973904 h 973904"/>
                    <a:gd name="connsiteX2" fmla="*/ 914570 w 914570"/>
                    <a:gd name="connsiteY2" fmla="*/ 347948 h 973904"/>
                    <a:gd name="connsiteX3" fmla="*/ 459942 w 914570"/>
                    <a:gd name="connsiteY3" fmla="*/ 0 h 973904"/>
                    <a:gd name="connsiteX4" fmla="*/ 0 w 914570"/>
                    <a:gd name="connsiteY4" fmla="*/ 346832 h 973904"/>
                    <a:gd name="connsiteX5" fmla="*/ 117382 w 914570"/>
                    <a:gd name="connsiteY5" fmla="*/ 973904 h 973904"/>
                    <a:gd name="connsiteX0" fmla="*/ 117382 w 914570"/>
                    <a:gd name="connsiteY0" fmla="*/ 973904 h 973904"/>
                    <a:gd name="connsiteX1" fmla="*/ 826042 w 914570"/>
                    <a:gd name="connsiteY1" fmla="*/ 973904 h 973904"/>
                    <a:gd name="connsiteX2" fmla="*/ 914570 w 914570"/>
                    <a:gd name="connsiteY2" fmla="*/ 347948 h 973904"/>
                    <a:gd name="connsiteX3" fmla="*/ 459942 w 914570"/>
                    <a:gd name="connsiteY3" fmla="*/ 0 h 973904"/>
                    <a:gd name="connsiteX4" fmla="*/ 0 w 914570"/>
                    <a:gd name="connsiteY4" fmla="*/ 346832 h 973904"/>
                    <a:gd name="connsiteX5" fmla="*/ 117382 w 914570"/>
                    <a:gd name="connsiteY5" fmla="*/ 973904 h 973904"/>
                    <a:gd name="connsiteX0" fmla="*/ 117382 w 914570"/>
                    <a:gd name="connsiteY0" fmla="*/ 973904 h 973904"/>
                    <a:gd name="connsiteX1" fmla="*/ 826042 w 914570"/>
                    <a:gd name="connsiteY1" fmla="*/ 973904 h 973904"/>
                    <a:gd name="connsiteX2" fmla="*/ 914570 w 914570"/>
                    <a:gd name="connsiteY2" fmla="*/ 347948 h 973904"/>
                    <a:gd name="connsiteX3" fmla="*/ 459942 w 914570"/>
                    <a:gd name="connsiteY3" fmla="*/ 0 h 973904"/>
                    <a:gd name="connsiteX4" fmla="*/ 0 w 914570"/>
                    <a:gd name="connsiteY4" fmla="*/ 346832 h 973904"/>
                    <a:gd name="connsiteX5" fmla="*/ 117382 w 914570"/>
                    <a:gd name="connsiteY5" fmla="*/ 973904 h 973904"/>
                    <a:gd name="connsiteX0" fmla="*/ 117382 w 914570"/>
                    <a:gd name="connsiteY0" fmla="*/ 973904 h 973904"/>
                    <a:gd name="connsiteX1" fmla="*/ 826042 w 914570"/>
                    <a:gd name="connsiteY1" fmla="*/ 973904 h 973904"/>
                    <a:gd name="connsiteX2" fmla="*/ 914570 w 914570"/>
                    <a:gd name="connsiteY2" fmla="*/ 347948 h 973904"/>
                    <a:gd name="connsiteX3" fmla="*/ 459942 w 914570"/>
                    <a:gd name="connsiteY3" fmla="*/ 0 h 973904"/>
                    <a:gd name="connsiteX4" fmla="*/ 0 w 914570"/>
                    <a:gd name="connsiteY4" fmla="*/ 346832 h 973904"/>
                    <a:gd name="connsiteX5" fmla="*/ 117382 w 914570"/>
                    <a:gd name="connsiteY5" fmla="*/ 973904 h 973904"/>
                    <a:gd name="connsiteX0" fmla="*/ 117382 w 914787"/>
                    <a:gd name="connsiteY0" fmla="*/ 973904 h 973904"/>
                    <a:gd name="connsiteX1" fmla="*/ 826042 w 914787"/>
                    <a:gd name="connsiteY1" fmla="*/ 973904 h 973904"/>
                    <a:gd name="connsiteX2" fmla="*/ 914570 w 914787"/>
                    <a:gd name="connsiteY2" fmla="*/ 347948 h 973904"/>
                    <a:gd name="connsiteX3" fmla="*/ 459942 w 914787"/>
                    <a:gd name="connsiteY3" fmla="*/ 0 h 973904"/>
                    <a:gd name="connsiteX4" fmla="*/ 0 w 914787"/>
                    <a:gd name="connsiteY4" fmla="*/ 346832 h 973904"/>
                    <a:gd name="connsiteX5" fmla="*/ 117382 w 914787"/>
                    <a:gd name="connsiteY5" fmla="*/ 973904 h 973904"/>
                    <a:gd name="connsiteX0" fmla="*/ 95808 w 914787"/>
                    <a:gd name="connsiteY0" fmla="*/ 970822 h 973904"/>
                    <a:gd name="connsiteX1" fmla="*/ 826042 w 914787"/>
                    <a:gd name="connsiteY1" fmla="*/ 973904 h 973904"/>
                    <a:gd name="connsiteX2" fmla="*/ 914570 w 914787"/>
                    <a:gd name="connsiteY2" fmla="*/ 347948 h 973904"/>
                    <a:gd name="connsiteX3" fmla="*/ 459942 w 914787"/>
                    <a:gd name="connsiteY3" fmla="*/ 0 h 973904"/>
                    <a:gd name="connsiteX4" fmla="*/ 0 w 914787"/>
                    <a:gd name="connsiteY4" fmla="*/ 346832 h 973904"/>
                    <a:gd name="connsiteX5" fmla="*/ 95808 w 914787"/>
                    <a:gd name="connsiteY5" fmla="*/ 970822 h 973904"/>
                    <a:gd name="connsiteX0" fmla="*/ 86562 w 914787"/>
                    <a:gd name="connsiteY0" fmla="*/ 970822 h 973904"/>
                    <a:gd name="connsiteX1" fmla="*/ 826042 w 914787"/>
                    <a:gd name="connsiteY1" fmla="*/ 973904 h 973904"/>
                    <a:gd name="connsiteX2" fmla="*/ 914570 w 914787"/>
                    <a:gd name="connsiteY2" fmla="*/ 347948 h 973904"/>
                    <a:gd name="connsiteX3" fmla="*/ 459942 w 914787"/>
                    <a:gd name="connsiteY3" fmla="*/ 0 h 973904"/>
                    <a:gd name="connsiteX4" fmla="*/ 0 w 914787"/>
                    <a:gd name="connsiteY4" fmla="*/ 346832 h 973904"/>
                    <a:gd name="connsiteX5" fmla="*/ 86562 w 914787"/>
                    <a:gd name="connsiteY5" fmla="*/ 970822 h 9739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14787" h="973904">
                      <a:moveTo>
                        <a:pt x="86562" y="970822"/>
                      </a:moveTo>
                      <a:lnTo>
                        <a:pt x="826042" y="973904"/>
                      </a:lnTo>
                      <a:cubicBezTo>
                        <a:pt x="855551" y="765252"/>
                        <a:pt x="918963" y="556600"/>
                        <a:pt x="914570" y="347948"/>
                      </a:cubicBezTo>
                      <a:cubicBezTo>
                        <a:pt x="914044" y="108686"/>
                        <a:pt x="679288" y="1950"/>
                        <a:pt x="459942" y="0"/>
                      </a:cubicBezTo>
                      <a:cubicBezTo>
                        <a:pt x="251153" y="1578"/>
                        <a:pt x="2298" y="141844"/>
                        <a:pt x="0" y="346832"/>
                      </a:cubicBezTo>
                      <a:cubicBezTo>
                        <a:pt x="2143" y="549692"/>
                        <a:pt x="47435" y="761798"/>
                        <a:pt x="86562" y="970822"/>
                      </a:cubicBezTo>
                      <a:close/>
                    </a:path>
                  </a:pathLst>
                </a:custGeom>
                <a:solidFill>
                  <a:schemeClr val="bg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9" name="フリーフォーム: 図形 48">
                  <a:extLst>
                    <a:ext uri="{FF2B5EF4-FFF2-40B4-BE49-F238E27FC236}">
                      <a16:creationId xmlns:a16="http://schemas.microsoft.com/office/drawing/2014/main" id="{59A1FAE8-179E-4790-9F68-C6E68F37B36F}"/>
                    </a:ext>
                  </a:extLst>
                </p:cNvPr>
                <p:cNvSpPr/>
                <p:nvPr/>
              </p:nvSpPr>
              <p:spPr>
                <a:xfrm rot="10800000">
                  <a:off x="970948" y="4226355"/>
                  <a:ext cx="1759808" cy="1100731"/>
                </a:xfrm>
                <a:custGeom>
                  <a:avLst/>
                  <a:gdLst>
                    <a:gd name="connsiteX0" fmla="*/ 114300 w 899160"/>
                    <a:gd name="connsiteY0" fmla="*/ 967740 h 967740"/>
                    <a:gd name="connsiteX1" fmla="*/ 822960 w 899160"/>
                    <a:gd name="connsiteY1" fmla="*/ 967740 h 967740"/>
                    <a:gd name="connsiteX2" fmla="*/ 899160 w 899160"/>
                    <a:gd name="connsiteY2" fmla="*/ 304800 h 967740"/>
                    <a:gd name="connsiteX3" fmla="*/ 487680 w 899160"/>
                    <a:gd name="connsiteY3" fmla="*/ 0 h 967740"/>
                    <a:gd name="connsiteX4" fmla="*/ 0 w 899160"/>
                    <a:gd name="connsiteY4" fmla="*/ 266700 h 967740"/>
                    <a:gd name="connsiteX5" fmla="*/ 114300 w 899160"/>
                    <a:gd name="connsiteY5" fmla="*/ 967740 h 967740"/>
                    <a:gd name="connsiteX0" fmla="*/ 105054 w 889914"/>
                    <a:gd name="connsiteY0" fmla="*/ 967740 h 967740"/>
                    <a:gd name="connsiteX1" fmla="*/ 813714 w 889914"/>
                    <a:gd name="connsiteY1" fmla="*/ 967740 h 967740"/>
                    <a:gd name="connsiteX2" fmla="*/ 889914 w 889914"/>
                    <a:gd name="connsiteY2" fmla="*/ 304800 h 967740"/>
                    <a:gd name="connsiteX3" fmla="*/ 478434 w 889914"/>
                    <a:gd name="connsiteY3" fmla="*/ 0 h 967740"/>
                    <a:gd name="connsiteX4" fmla="*/ 0 w 889914"/>
                    <a:gd name="connsiteY4" fmla="*/ 300602 h 967740"/>
                    <a:gd name="connsiteX5" fmla="*/ 105054 w 889914"/>
                    <a:gd name="connsiteY5" fmla="*/ 967740 h 967740"/>
                    <a:gd name="connsiteX0" fmla="*/ 105054 w 902242"/>
                    <a:gd name="connsiteY0" fmla="*/ 967740 h 967740"/>
                    <a:gd name="connsiteX1" fmla="*/ 813714 w 902242"/>
                    <a:gd name="connsiteY1" fmla="*/ 967740 h 967740"/>
                    <a:gd name="connsiteX2" fmla="*/ 902242 w 902242"/>
                    <a:gd name="connsiteY2" fmla="*/ 341784 h 967740"/>
                    <a:gd name="connsiteX3" fmla="*/ 478434 w 902242"/>
                    <a:gd name="connsiteY3" fmla="*/ 0 h 967740"/>
                    <a:gd name="connsiteX4" fmla="*/ 0 w 902242"/>
                    <a:gd name="connsiteY4" fmla="*/ 300602 h 967740"/>
                    <a:gd name="connsiteX5" fmla="*/ 105054 w 902242"/>
                    <a:gd name="connsiteY5" fmla="*/ 967740 h 967740"/>
                    <a:gd name="connsiteX0" fmla="*/ 135874 w 933062"/>
                    <a:gd name="connsiteY0" fmla="*/ 967740 h 967740"/>
                    <a:gd name="connsiteX1" fmla="*/ 844534 w 933062"/>
                    <a:gd name="connsiteY1" fmla="*/ 967740 h 967740"/>
                    <a:gd name="connsiteX2" fmla="*/ 933062 w 933062"/>
                    <a:gd name="connsiteY2" fmla="*/ 341784 h 967740"/>
                    <a:gd name="connsiteX3" fmla="*/ 509254 w 933062"/>
                    <a:gd name="connsiteY3" fmla="*/ 0 h 967740"/>
                    <a:gd name="connsiteX4" fmla="*/ 0 w 933062"/>
                    <a:gd name="connsiteY4" fmla="*/ 346832 h 967740"/>
                    <a:gd name="connsiteX5" fmla="*/ 135874 w 933062"/>
                    <a:gd name="connsiteY5" fmla="*/ 967740 h 967740"/>
                    <a:gd name="connsiteX0" fmla="*/ 135874 w 933062"/>
                    <a:gd name="connsiteY0" fmla="*/ 973904 h 973904"/>
                    <a:gd name="connsiteX1" fmla="*/ 844534 w 933062"/>
                    <a:gd name="connsiteY1" fmla="*/ 973904 h 973904"/>
                    <a:gd name="connsiteX2" fmla="*/ 933062 w 933062"/>
                    <a:gd name="connsiteY2" fmla="*/ 347948 h 973904"/>
                    <a:gd name="connsiteX3" fmla="*/ 478434 w 933062"/>
                    <a:gd name="connsiteY3" fmla="*/ 0 h 973904"/>
                    <a:gd name="connsiteX4" fmla="*/ 0 w 933062"/>
                    <a:gd name="connsiteY4" fmla="*/ 352996 h 973904"/>
                    <a:gd name="connsiteX5" fmla="*/ 135874 w 933062"/>
                    <a:gd name="connsiteY5" fmla="*/ 973904 h 973904"/>
                    <a:gd name="connsiteX0" fmla="*/ 117382 w 914570"/>
                    <a:gd name="connsiteY0" fmla="*/ 973904 h 973904"/>
                    <a:gd name="connsiteX1" fmla="*/ 826042 w 914570"/>
                    <a:gd name="connsiteY1" fmla="*/ 973904 h 973904"/>
                    <a:gd name="connsiteX2" fmla="*/ 914570 w 914570"/>
                    <a:gd name="connsiteY2" fmla="*/ 347948 h 973904"/>
                    <a:gd name="connsiteX3" fmla="*/ 459942 w 914570"/>
                    <a:gd name="connsiteY3" fmla="*/ 0 h 973904"/>
                    <a:gd name="connsiteX4" fmla="*/ 0 w 914570"/>
                    <a:gd name="connsiteY4" fmla="*/ 346832 h 973904"/>
                    <a:gd name="connsiteX5" fmla="*/ 117382 w 914570"/>
                    <a:gd name="connsiteY5" fmla="*/ 973904 h 973904"/>
                    <a:gd name="connsiteX0" fmla="*/ 117382 w 914570"/>
                    <a:gd name="connsiteY0" fmla="*/ 973904 h 973904"/>
                    <a:gd name="connsiteX1" fmla="*/ 826042 w 914570"/>
                    <a:gd name="connsiteY1" fmla="*/ 973904 h 973904"/>
                    <a:gd name="connsiteX2" fmla="*/ 914570 w 914570"/>
                    <a:gd name="connsiteY2" fmla="*/ 347948 h 973904"/>
                    <a:gd name="connsiteX3" fmla="*/ 459942 w 914570"/>
                    <a:gd name="connsiteY3" fmla="*/ 0 h 973904"/>
                    <a:gd name="connsiteX4" fmla="*/ 0 w 914570"/>
                    <a:gd name="connsiteY4" fmla="*/ 346832 h 973904"/>
                    <a:gd name="connsiteX5" fmla="*/ 117382 w 914570"/>
                    <a:gd name="connsiteY5" fmla="*/ 973904 h 973904"/>
                    <a:gd name="connsiteX0" fmla="*/ 117382 w 914570"/>
                    <a:gd name="connsiteY0" fmla="*/ 973904 h 973904"/>
                    <a:gd name="connsiteX1" fmla="*/ 826042 w 914570"/>
                    <a:gd name="connsiteY1" fmla="*/ 973904 h 973904"/>
                    <a:gd name="connsiteX2" fmla="*/ 914570 w 914570"/>
                    <a:gd name="connsiteY2" fmla="*/ 347948 h 973904"/>
                    <a:gd name="connsiteX3" fmla="*/ 459942 w 914570"/>
                    <a:gd name="connsiteY3" fmla="*/ 0 h 973904"/>
                    <a:gd name="connsiteX4" fmla="*/ 0 w 914570"/>
                    <a:gd name="connsiteY4" fmla="*/ 346832 h 973904"/>
                    <a:gd name="connsiteX5" fmla="*/ 117382 w 914570"/>
                    <a:gd name="connsiteY5" fmla="*/ 973904 h 973904"/>
                    <a:gd name="connsiteX0" fmla="*/ 117382 w 914570"/>
                    <a:gd name="connsiteY0" fmla="*/ 973904 h 973904"/>
                    <a:gd name="connsiteX1" fmla="*/ 826042 w 914570"/>
                    <a:gd name="connsiteY1" fmla="*/ 973904 h 973904"/>
                    <a:gd name="connsiteX2" fmla="*/ 914570 w 914570"/>
                    <a:gd name="connsiteY2" fmla="*/ 347948 h 973904"/>
                    <a:gd name="connsiteX3" fmla="*/ 459942 w 914570"/>
                    <a:gd name="connsiteY3" fmla="*/ 0 h 973904"/>
                    <a:gd name="connsiteX4" fmla="*/ 0 w 914570"/>
                    <a:gd name="connsiteY4" fmla="*/ 346832 h 973904"/>
                    <a:gd name="connsiteX5" fmla="*/ 117382 w 914570"/>
                    <a:gd name="connsiteY5" fmla="*/ 973904 h 973904"/>
                    <a:gd name="connsiteX0" fmla="*/ 117382 w 914570"/>
                    <a:gd name="connsiteY0" fmla="*/ 973904 h 973904"/>
                    <a:gd name="connsiteX1" fmla="*/ 826042 w 914570"/>
                    <a:gd name="connsiteY1" fmla="*/ 973904 h 973904"/>
                    <a:gd name="connsiteX2" fmla="*/ 914570 w 914570"/>
                    <a:gd name="connsiteY2" fmla="*/ 347948 h 973904"/>
                    <a:gd name="connsiteX3" fmla="*/ 459942 w 914570"/>
                    <a:gd name="connsiteY3" fmla="*/ 0 h 973904"/>
                    <a:gd name="connsiteX4" fmla="*/ 0 w 914570"/>
                    <a:gd name="connsiteY4" fmla="*/ 346832 h 973904"/>
                    <a:gd name="connsiteX5" fmla="*/ 117382 w 914570"/>
                    <a:gd name="connsiteY5" fmla="*/ 973904 h 973904"/>
                    <a:gd name="connsiteX0" fmla="*/ 117382 w 914570"/>
                    <a:gd name="connsiteY0" fmla="*/ 973904 h 973904"/>
                    <a:gd name="connsiteX1" fmla="*/ 826042 w 914570"/>
                    <a:gd name="connsiteY1" fmla="*/ 973904 h 973904"/>
                    <a:gd name="connsiteX2" fmla="*/ 914570 w 914570"/>
                    <a:gd name="connsiteY2" fmla="*/ 347948 h 973904"/>
                    <a:gd name="connsiteX3" fmla="*/ 459942 w 914570"/>
                    <a:gd name="connsiteY3" fmla="*/ 0 h 973904"/>
                    <a:gd name="connsiteX4" fmla="*/ 0 w 914570"/>
                    <a:gd name="connsiteY4" fmla="*/ 346832 h 973904"/>
                    <a:gd name="connsiteX5" fmla="*/ 117382 w 914570"/>
                    <a:gd name="connsiteY5" fmla="*/ 973904 h 973904"/>
                    <a:gd name="connsiteX0" fmla="*/ 117382 w 914570"/>
                    <a:gd name="connsiteY0" fmla="*/ 973904 h 973904"/>
                    <a:gd name="connsiteX1" fmla="*/ 826042 w 914570"/>
                    <a:gd name="connsiteY1" fmla="*/ 973904 h 973904"/>
                    <a:gd name="connsiteX2" fmla="*/ 914570 w 914570"/>
                    <a:gd name="connsiteY2" fmla="*/ 347948 h 973904"/>
                    <a:gd name="connsiteX3" fmla="*/ 459942 w 914570"/>
                    <a:gd name="connsiteY3" fmla="*/ 0 h 973904"/>
                    <a:gd name="connsiteX4" fmla="*/ 0 w 914570"/>
                    <a:gd name="connsiteY4" fmla="*/ 346832 h 973904"/>
                    <a:gd name="connsiteX5" fmla="*/ 117382 w 914570"/>
                    <a:gd name="connsiteY5" fmla="*/ 973904 h 973904"/>
                    <a:gd name="connsiteX0" fmla="*/ 117382 w 914570"/>
                    <a:gd name="connsiteY0" fmla="*/ 973904 h 973904"/>
                    <a:gd name="connsiteX1" fmla="*/ 826042 w 914570"/>
                    <a:gd name="connsiteY1" fmla="*/ 973904 h 973904"/>
                    <a:gd name="connsiteX2" fmla="*/ 914570 w 914570"/>
                    <a:gd name="connsiteY2" fmla="*/ 347948 h 973904"/>
                    <a:gd name="connsiteX3" fmla="*/ 459942 w 914570"/>
                    <a:gd name="connsiteY3" fmla="*/ 0 h 973904"/>
                    <a:gd name="connsiteX4" fmla="*/ 0 w 914570"/>
                    <a:gd name="connsiteY4" fmla="*/ 346832 h 973904"/>
                    <a:gd name="connsiteX5" fmla="*/ 117382 w 914570"/>
                    <a:gd name="connsiteY5" fmla="*/ 973904 h 973904"/>
                    <a:gd name="connsiteX0" fmla="*/ 117382 w 914570"/>
                    <a:gd name="connsiteY0" fmla="*/ 973904 h 973904"/>
                    <a:gd name="connsiteX1" fmla="*/ 826042 w 914570"/>
                    <a:gd name="connsiteY1" fmla="*/ 973904 h 973904"/>
                    <a:gd name="connsiteX2" fmla="*/ 914570 w 914570"/>
                    <a:gd name="connsiteY2" fmla="*/ 347948 h 973904"/>
                    <a:gd name="connsiteX3" fmla="*/ 459942 w 914570"/>
                    <a:gd name="connsiteY3" fmla="*/ 0 h 973904"/>
                    <a:gd name="connsiteX4" fmla="*/ 0 w 914570"/>
                    <a:gd name="connsiteY4" fmla="*/ 346832 h 973904"/>
                    <a:gd name="connsiteX5" fmla="*/ 117382 w 914570"/>
                    <a:gd name="connsiteY5" fmla="*/ 973904 h 973904"/>
                    <a:gd name="connsiteX0" fmla="*/ 117382 w 914570"/>
                    <a:gd name="connsiteY0" fmla="*/ 973904 h 973904"/>
                    <a:gd name="connsiteX1" fmla="*/ 826042 w 914570"/>
                    <a:gd name="connsiteY1" fmla="*/ 973904 h 973904"/>
                    <a:gd name="connsiteX2" fmla="*/ 914570 w 914570"/>
                    <a:gd name="connsiteY2" fmla="*/ 347948 h 973904"/>
                    <a:gd name="connsiteX3" fmla="*/ 459942 w 914570"/>
                    <a:gd name="connsiteY3" fmla="*/ 0 h 973904"/>
                    <a:gd name="connsiteX4" fmla="*/ 0 w 914570"/>
                    <a:gd name="connsiteY4" fmla="*/ 346832 h 973904"/>
                    <a:gd name="connsiteX5" fmla="*/ 117382 w 914570"/>
                    <a:gd name="connsiteY5" fmla="*/ 973904 h 973904"/>
                    <a:gd name="connsiteX0" fmla="*/ 117382 w 914787"/>
                    <a:gd name="connsiteY0" fmla="*/ 973904 h 973904"/>
                    <a:gd name="connsiteX1" fmla="*/ 826042 w 914787"/>
                    <a:gd name="connsiteY1" fmla="*/ 973904 h 973904"/>
                    <a:gd name="connsiteX2" fmla="*/ 914570 w 914787"/>
                    <a:gd name="connsiteY2" fmla="*/ 347948 h 973904"/>
                    <a:gd name="connsiteX3" fmla="*/ 459942 w 914787"/>
                    <a:gd name="connsiteY3" fmla="*/ 0 h 973904"/>
                    <a:gd name="connsiteX4" fmla="*/ 0 w 914787"/>
                    <a:gd name="connsiteY4" fmla="*/ 346832 h 973904"/>
                    <a:gd name="connsiteX5" fmla="*/ 117382 w 914787"/>
                    <a:gd name="connsiteY5" fmla="*/ 973904 h 973904"/>
                    <a:gd name="connsiteX0" fmla="*/ 105054 w 914787"/>
                    <a:gd name="connsiteY0" fmla="*/ 973904 h 973904"/>
                    <a:gd name="connsiteX1" fmla="*/ 826042 w 914787"/>
                    <a:gd name="connsiteY1" fmla="*/ 973904 h 973904"/>
                    <a:gd name="connsiteX2" fmla="*/ 914570 w 914787"/>
                    <a:gd name="connsiteY2" fmla="*/ 347948 h 973904"/>
                    <a:gd name="connsiteX3" fmla="*/ 459942 w 914787"/>
                    <a:gd name="connsiteY3" fmla="*/ 0 h 973904"/>
                    <a:gd name="connsiteX4" fmla="*/ 0 w 914787"/>
                    <a:gd name="connsiteY4" fmla="*/ 346832 h 973904"/>
                    <a:gd name="connsiteX5" fmla="*/ 105054 w 914787"/>
                    <a:gd name="connsiteY5" fmla="*/ 973904 h 973904"/>
                    <a:gd name="connsiteX0" fmla="*/ 105054 w 914787"/>
                    <a:gd name="connsiteY0" fmla="*/ 973904 h 973904"/>
                    <a:gd name="connsiteX1" fmla="*/ 826042 w 914787"/>
                    <a:gd name="connsiteY1" fmla="*/ 973904 h 973904"/>
                    <a:gd name="connsiteX2" fmla="*/ 914570 w 914787"/>
                    <a:gd name="connsiteY2" fmla="*/ 347948 h 973904"/>
                    <a:gd name="connsiteX3" fmla="*/ 459942 w 914787"/>
                    <a:gd name="connsiteY3" fmla="*/ 0 h 973904"/>
                    <a:gd name="connsiteX4" fmla="*/ 0 w 914787"/>
                    <a:gd name="connsiteY4" fmla="*/ 346832 h 973904"/>
                    <a:gd name="connsiteX5" fmla="*/ 105054 w 914787"/>
                    <a:gd name="connsiteY5" fmla="*/ 973904 h 973904"/>
                    <a:gd name="connsiteX0" fmla="*/ 105054 w 914760"/>
                    <a:gd name="connsiteY0" fmla="*/ 973904 h 973904"/>
                    <a:gd name="connsiteX1" fmla="*/ 816796 w 914760"/>
                    <a:gd name="connsiteY1" fmla="*/ 973904 h 973904"/>
                    <a:gd name="connsiteX2" fmla="*/ 914570 w 914760"/>
                    <a:gd name="connsiteY2" fmla="*/ 347948 h 973904"/>
                    <a:gd name="connsiteX3" fmla="*/ 459942 w 914760"/>
                    <a:gd name="connsiteY3" fmla="*/ 0 h 973904"/>
                    <a:gd name="connsiteX4" fmla="*/ 0 w 914760"/>
                    <a:gd name="connsiteY4" fmla="*/ 346832 h 973904"/>
                    <a:gd name="connsiteX5" fmla="*/ 105054 w 914760"/>
                    <a:gd name="connsiteY5" fmla="*/ 973904 h 973904"/>
                    <a:gd name="connsiteX0" fmla="*/ 105054 w 914760"/>
                    <a:gd name="connsiteY0" fmla="*/ 973904 h 973904"/>
                    <a:gd name="connsiteX1" fmla="*/ 816796 w 914760"/>
                    <a:gd name="connsiteY1" fmla="*/ 973904 h 973904"/>
                    <a:gd name="connsiteX2" fmla="*/ 914570 w 914760"/>
                    <a:gd name="connsiteY2" fmla="*/ 347948 h 973904"/>
                    <a:gd name="connsiteX3" fmla="*/ 453778 w 914760"/>
                    <a:gd name="connsiteY3" fmla="*/ 0 h 973904"/>
                    <a:gd name="connsiteX4" fmla="*/ 0 w 914760"/>
                    <a:gd name="connsiteY4" fmla="*/ 346832 h 973904"/>
                    <a:gd name="connsiteX5" fmla="*/ 105054 w 914760"/>
                    <a:gd name="connsiteY5" fmla="*/ 973904 h 973904"/>
                    <a:gd name="connsiteX0" fmla="*/ 105054 w 828470"/>
                    <a:gd name="connsiteY0" fmla="*/ 973904 h 973904"/>
                    <a:gd name="connsiteX1" fmla="*/ 816796 w 828470"/>
                    <a:gd name="connsiteY1" fmla="*/ 973904 h 973904"/>
                    <a:gd name="connsiteX2" fmla="*/ 806701 w 828470"/>
                    <a:gd name="connsiteY2" fmla="*/ 314227 h 973904"/>
                    <a:gd name="connsiteX3" fmla="*/ 453778 w 828470"/>
                    <a:gd name="connsiteY3" fmla="*/ 0 h 973904"/>
                    <a:gd name="connsiteX4" fmla="*/ 0 w 828470"/>
                    <a:gd name="connsiteY4" fmla="*/ 346832 h 973904"/>
                    <a:gd name="connsiteX5" fmla="*/ 105054 w 828470"/>
                    <a:gd name="connsiteY5" fmla="*/ 973904 h 973904"/>
                    <a:gd name="connsiteX0" fmla="*/ 105054 w 824509"/>
                    <a:gd name="connsiteY0" fmla="*/ 973904 h 973904"/>
                    <a:gd name="connsiteX1" fmla="*/ 816796 w 824509"/>
                    <a:gd name="connsiteY1" fmla="*/ 973904 h 973904"/>
                    <a:gd name="connsiteX2" fmla="*/ 453778 w 824509"/>
                    <a:gd name="connsiteY2" fmla="*/ 0 h 973904"/>
                    <a:gd name="connsiteX3" fmla="*/ 0 w 824509"/>
                    <a:gd name="connsiteY3" fmla="*/ 346832 h 973904"/>
                    <a:gd name="connsiteX4" fmla="*/ 105054 w 824509"/>
                    <a:gd name="connsiteY4" fmla="*/ 973904 h 973904"/>
                    <a:gd name="connsiteX0" fmla="*/ 8192 w 727647"/>
                    <a:gd name="connsiteY0" fmla="*/ 973904 h 973904"/>
                    <a:gd name="connsiteX1" fmla="*/ 719934 w 727647"/>
                    <a:gd name="connsiteY1" fmla="*/ 973904 h 973904"/>
                    <a:gd name="connsiteX2" fmla="*/ 356916 w 727647"/>
                    <a:gd name="connsiteY2" fmla="*/ 0 h 973904"/>
                    <a:gd name="connsiteX3" fmla="*/ 8192 w 727647"/>
                    <a:gd name="connsiteY3" fmla="*/ 973904 h 973904"/>
                    <a:gd name="connsiteX0" fmla="*/ 13 w 719468"/>
                    <a:gd name="connsiteY0" fmla="*/ 973904 h 973904"/>
                    <a:gd name="connsiteX1" fmla="*/ 711755 w 719468"/>
                    <a:gd name="connsiteY1" fmla="*/ 973904 h 973904"/>
                    <a:gd name="connsiteX2" fmla="*/ 348737 w 719468"/>
                    <a:gd name="connsiteY2" fmla="*/ 0 h 973904"/>
                    <a:gd name="connsiteX3" fmla="*/ 13 w 719468"/>
                    <a:gd name="connsiteY3" fmla="*/ 973904 h 973904"/>
                    <a:gd name="connsiteX0" fmla="*/ 13 w 711755"/>
                    <a:gd name="connsiteY0" fmla="*/ 973904 h 973904"/>
                    <a:gd name="connsiteX1" fmla="*/ 711755 w 711755"/>
                    <a:gd name="connsiteY1" fmla="*/ 973904 h 973904"/>
                    <a:gd name="connsiteX2" fmla="*/ 348737 w 711755"/>
                    <a:gd name="connsiteY2" fmla="*/ 0 h 973904"/>
                    <a:gd name="connsiteX3" fmla="*/ 13 w 711755"/>
                    <a:gd name="connsiteY3" fmla="*/ 973904 h 973904"/>
                    <a:gd name="connsiteX0" fmla="*/ 13 w 711755"/>
                    <a:gd name="connsiteY0" fmla="*/ 974225 h 974225"/>
                    <a:gd name="connsiteX1" fmla="*/ 711755 w 711755"/>
                    <a:gd name="connsiteY1" fmla="*/ 974225 h 974225"/>
                    <a:gd name="connsiteX2" fmla="*/ 348737 w 711755"/>
                    <a:gd name="connsiteY2" fmla="*/ 321 h 974225"/>
                    <a:gd name="connsiteX3" fmla="*/ 13 w 711755"/>
                    <a:gd name="connsiteY3" fmla="*/ 974225 h 974225"/>
                    <a:gd name="connsiteX0" fmla="*/ 27 w 711769"/>
                    <a:gd name="connsiteY0" fmla="*/ 974225 h 974225"/>
                    <a:gd name="connsiteX1" fmla="*/ 711769 w 711769"/>
                    <a:gd name="connsiteY1" fmla="*/ 974225 h 974225"/>
                    <a:gd name="connsiteX2" fmla="*/ 348751 w 711769"/>
                    <a:gd name="connsiteY2" fmla="*/ 321 h 974225"/>
                    <a:gd name="connsiteX3" fmla="*/ 27 w 711769"/>
                    <a:gd name="connsiteY3" fmla="*/ 974225 h 974225"/>
                  </a:gdLst>
                  <a:ahLst/>
                  <a:cxnLst>
                    <a:cxn ang="0">
                      <a:pos x="connsiteX0" y="connsiteY0"/>
                    </a:cxn>
                    <a:cxn ang="0">
                      <a:pos x="connsiteX1" y="connsiteY1"/>
                    </a:cxn>
                    <a:cxn ang="0">
                      <a:pos x="connsiteX2" y="connsiteY2"/>
                    </a:cxn>
                    <a:cxn ang="0">
                      <a:pos x="connsiteX3" y="connsiteY3"/>
                    </a:cxn>
                  </a:cxnLst>
                  <a:rect l="l" t="t" r="r" b="b"/>
                  <a:pathLst>
                    <a:path w="711769" h="974225">
                      <a:moveTo>
                        <a:pt x="27" y="974225"/>
                      </a:moveTo>
                      <a:lnTo>
                        <a:pt x="711769" y="974225"/>
                      </a:lnTo>
                      <a:cubicBezTo>
                        <a:pt x="708251" y="2599"/>
                        <a:pt x="595835" y="-3075"/>
                        <a:pt x="348751" y="321"/>
                      </a:cubicBezTo>
                      <a:cubicBezTo>
                        <a:pt x="100684" y="7066"/>
                        <a:pt x="-1919" y="2599"/>
                        <a:pt x="27" y="974225"/>
                      </a:cubicBezTo>
                      <a:close/>
                    </a:path>
                  </a:pathLst>
                </a:custGeom>
                <a:solidFill>
                  <a:schemeClr val="bg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50" name="グループ化 49">
                <a:extLst>
                  <a:ext uri="{FF2B5EF4-FFF2-40B4-BE49-F238E27FC236}">
                    <a16:creationId xmlns:a16="http://schemas.microsoft.com/office/drawing/2014/main" id="{2AFA8735-EFF6-475A-BC01-29CD7F74A0D1}"/>
                  </a:ext>
                </a:extLst>
              </p:cNvPr>
              <p:cNvGrpSpPr/>
              <p:nvPr/>
            </p:nvGrpSpPr>
            <p:grpSpPr>
              <a:xfrm rot="959344">
                <a:off x="7794161" y="3266440"/>
                <a:ext cx="359208" cy="720722"/>
                <a:chOff x="721049" y="1652032"/>
                <a:chExt cx="2261758" cy="3675054"/>
              </a:xfrm>
            </p:grpSpPr>
            <p:sp>
              <p:nvSpPr>
                <p:cNvPr id="51" name="フリーフォーム: 図形 50">
                  <a:extLst>
                    <a:ext uri="{FF2B5EF4-FFF2-40B4-BE49-F238E27FC236}">
                      <a16:creationId xmlns:a16="http://schemas.microsoft.com/office/drawing/2014/main" id="{FA52549C-C383-4784-94A1-1F5BD31BA9D4}"/>
                    </a:ext>
                  </a:extLst>
                </p:cNvPr>
                <p:cNvSpPr/>
                <p:nvPr/>
              </p:nvSpPr>
              <p:spPr>
                <a:xfrm>
                  <a:off x="721049" y="1652032"/>
                  <a:ext cx="2261758" cy="2407920"/>
                </a:xfrm>
                <a:custGeom>
                  <a:avLst/>
                  <a:gdLst>
                    <a:gd name="connsiteX0" fmla="*/ 114300 w 899160"/>
                    <a:gd name="connsiteY0" fmla="*/ 967740 h 967740"/>
                    <a:gd name="connsiteX1" fmla="*/ 822960 w 899160"/>
                    <a:gd name="connsiteY1" fmla="*/ 967740 h 967740"/>
                    <a:gd name="connsiteX2" fmla="*/ 899160 w 899160"/>
                    <a:gd name="connsiteY2" fmla="*/ 304800 h 967740"/>
                    <a:gd name="connsiteX3" fmla="*/ 487680 w 899160"/>
                    <a:gd name="connsiteY3" fmla="*/ 0 h 967740"/>
                    <a:gd name="connsiteX4" fmla="*/ 0 w 899160"/>
                    <a:gd name="connsiteY4" fmla="*/ 266700 h 967740"/>
                    <a:gd name="connsiteX5" fmla="*/ 114300 w 899160"/>
                    <a:gd name="connsiteY5" fmla="*/ 967740 h 967740"/>
                    <a:gd name="connsiteX0" fmla="*/ 105054 w 889914"/>
                    <a:gd name="connsiteY0" fmla="*/ 967740 h 967740"/>
                    <a:gd name="connsiteX1" fmla="*/ 813714 w 889914"/>
                    <a:gd name="connsiteY1" fmla="*/ 967740 h 967740"/>
                    <a:gd name="connsiteX2" fmla="*/ 889914 w 889914"/>
                    <a:gd name="connsiteY2" fmla="*/ 304800 h 967740"/>
                    <a:gd name="connsiteX3" fmla="*/ 478434 w 889914"/>
                    <a:gd name="connsiteY3" fmla="*/ 0 h 967740"/>
                    <a:gd name="connsiteX4" fmla="*/ 0 w 889914"/>
                    <a:gd name="connsiteY4" fmla="*/ 300602 h 967740"/>
                    <a:gd name="connsiteX5" fmla="*/ 105054 w 889914"/>
                    <a:gd name="connsiteY5" fmla="*/ 967740 h 967740"/>
                    <a:gd name="connsiteX0" fmla="*/ 105054 w 902242"/>
                    <a:gd name="connsiteY0" fmla="*/ 967740 h 967740"/>
                    <a:gd name="connsiteX1" fmla="*/ 813714 w 902242"/>
                    <a:gd name="connsiteY1" fmla="*/ 967740 h 967740"/>
                    <a:gd name="connsiteX2" fmla="*/ 902242 w 902242"/>
                    <a:gd name="connsiteY2" fmla="*/ 341784 h 967740"/>
                    <a:gd name="connsiteX3" fmla="*/ 478434 w 902242"/>
                    <a:gd name="connsiteY3" fmla="*/ 0 h 967740"/>
                    <a:gd name="connsiteX4" fmla="*/ 0 w 902242"/>
                    <a:gd name="connsiteY4" fmla="*/ 300602 h 967740"/>
                    <a:gd name="connsiteX5" fmla="*/ 105054 w 902242"/>
                    <a:gd name="connsiteY5" fmla="*/ 967740 h 967740"/>
                    <a:gd name="connsiteX0" fmla="*/ 135874 w 933062"/>
                    <a:gd name="connsiteY0" fmla="*/ 967740 h 967740"/>
                    <a:gd name="connsiteX1" fmla="*/ 844534 w 933062"/>
                    <a:gd name="connsiteY1" fmla="*/ 967740 h 967740"/>
                    <a:gd name="connsiteX2" fmla="*/ 933062 w 933062"/>
                    <a:gd name="connsiteY2" fmla="*/ 341784 h 967740"/>
                    <a:gd name="connsiteX3" fmla="*/ 509254 w 933062"/>
                    <a:gd name="connsiteY3" fmla="*/ 0 h 967740"/>
                    <a:gd name="connsiteX4" fmla="*/ 0 w 933062"/>
                    <a:gd name="connsiteY4" fmla="*/ 346832 h 967740"/>
                    <a:gd name="connsiteX5" fmla="*/ 135874 w 933062"/>
                    <a:gd name="connsiteY5" fmla="*/ 967740 h 967740"/>
                    <a:gd name="connsiteX0" fmla="*/ 135874 w 933062"/>
                    <a:gd name="connsiteY0" fmla="*/ 973904 h 973904"/>
                    <a:gd name="connsiteX1" fmla="*/ 844534 w 933062"/>
                    <a:gd name="connsiteY1" fmla="*/ 973904 h 973904"/>
                    <a:gd name="connsiteX2" fmla="*/ 933062 w 933062"/>
                    <a:gd name="connsiteY2" fmla="*/ 347948 h 973904"/>
                    <a:gd name="connsiteX3" fmla="*/ 478434 w 933062"/>
                    <a:gd name="connsiteY3" fmla="*/ 0 h 973904"/>
                    <a:gd name="connsiteX4" fmla="*/ 0 w 933062"/>
                    <a:gd name="connsiteY4" fmla="*/ 352996 h 973904"/>
                    <a:gd name="connsiteX5" fmla="*/ 135874 w 933062"/>
                    <a:gd name="connsiteY5" fmla="*/ 973904 h 973904"/>
                    <a:gd name="connsiteX0" fmla="*/ 117382 w 914570"/>
                    <a:gd name="connsiteY0" fmla="*/ 973904 h 973904"/>
                    <a:gd name="connsiteX1" fmla="*/ 826042 w 914570"/>
                    <a:gd name="connsiteY1" fmla="*/ 973904 h 973904"/>
                    <a:gd name="connsiteX2" fmla="*/ 914570 w 914570"/>
                    <a:gd name="connsiteY2" fmla="*/ 347948 h 973904"/>
                    <a:gd name="connsiteX3" fmla="*/ 459942 w 914570"/>
                    <a:gd name="connsiteY3" fmla="*/ 0 h 973904"/>
                    <a:gd name="connsiteX4" fmla="*/ 0 w 914570"/>
                    <a:gd name="connsiteY4" fmla="*/ 346832 h 973904"/>
                    <a:gd name="connsiteX5" fmla="*/ 117382 w 914570"/>
                    <a:gd name="connsiteY5" fmla="*/ 973904 h 973904"/>
                    <a:gd name="connsiteX0" fmla="*/ 117382 w 914570"/>
                    <a:gd name="connsiteY0" fmla="*/ 973904 h 973904"/>
                    <a:gd name="connsiteX1" fmla="*/ 826042 w 914570"/>
                    <a:gd name="connsiteY1" fmla="*/ 973904 h 973904"/>
                    <a:gd name="connsiteX2" fmla="*/ 914570 w 914570"/>
                    <a:gd name="connsiteY2" fmla="*/ 347948 h 973904"/>
                    <a:gd name="connsiteX3" fmla="*/ 459942 w 914570"/>
                    <a:gd name="connsiteY3" fmla="*/ 0 h 973904"/>
                    <a:gd name="connsiteX4" fmla="*/ 0 w 914570"/>
                    <a:gd name="connsiteY4" fmla="*/ 346832 h 973904"/>
                    <a:gd name="connsiteX5" fmla="*/ 117382 w 914570"/>
                    <a:gd name="connsiteY5" fmla="*/ 973904 h 973904"/>
                    <a:gd name="connsiteX0" fmla="*/ 117382 w 914570"/>
                    <a:gd name="connsiteY0" fmla="*/ 973904 h 973904"/>
                    <a:gd name="connsiteX1" fmla="*/ 826042 w 914570"/>
                    <a:gd name="connsiteY1" fmla="*/ 973904 h 973904"/>
                    <a:gd name="connsiteX2" fmla="*/ 914570 w 914570"/>
                    <a:gd name="connsiteY2" fmla="*/ 347948 h 973904"/>
                    <a:gd name="connsiteX3" fmla="*/ 459942 w 914570"/>
                    <a:gd name="connsiteY3" fmla="*/ 0 h 973904"/>
                    <a:gd name="connsiteX4" fmla="*/ 0 w 914570"/>
                    <a:gd name="connsiteY4" fmla="*/ 346832 h 973904"/>
                    <a:gd name="connsiteX5" fmla="*/ 117382 w 914570"/>
                    <a:gd name="connsiteY5" fmla="*/ 973904 h 973904"/>
                    <a:gd name="connsiteX0" fmla="*/ 117382 w 914570"/>
                    <a:gd name="connsiteY0" fmla="*/ 973904 h 973904"/>
                    <a:gd name="connsiteX1" fmla="*/ 826042 w 914570"/>
                    <a:gd name="connsiteY1" fmla="*/ 973904 h 973904"/>
                    <a:gd name="connsiteX2" fmla="*/ 914570 w 914570"/>
                    <a:gd name="connsiteY2" fmla="*/ 347948 h 973904"/>
                    <a:gd name="connsiteX3" fmla="*/ 459942 w 914570"/>
                    <a:gd name="connsiteY3" fmla="*/ 0 h 973904"/>
                    <a:gd name="connsiteX4" fmla="*/ 0 w 914570"/>
                    <a:gd name="connsiteY4" fmla="*/ 346832 h 973904"/>
                    <a:gd name="connsiteX5" fmla="*/ 117382 w 914570"/>
                    <a:gd name="connsiteY5" fmla="*/ 973904 h 973904"/>
                    <a:gd name="connsiteX0" fmla="*/ 117382 w 914570"/>
                    <a:gd name="connsiteY0" fmla="*/ 973904 h 973904"/>
                    <a:gd name="connsiteX1" fmla="*/ 826042 w 914570"/>
                    <a:gd name="connsiteY1" fmla="*/ 973904 h 973904"/>
                    <a:gd name="connsiteX2" fmla="*/ 914570 w 914570"/>
                    <a:gd name="connsiteY2" fmla="*/ 347948 h 973904"/>
                    <a:gd name="connsiteX3" fmla="*/ 459942 w 914570"/>
                    <a:gd name="connsiteY3" fmla="*/ 0 h 973904"/>
                    <a:gd name="connsiteX4" fmla="*/ 0 w 914570"/>
                    <a:gd name="connsiteY4" fmla="*/ 346832 h 973904"/>
                    <a:gd name="connsiteX5" fmla="*/ 117382 w 914570"/>
                    <a:gd name="connsiteY5" fmla="*/ 973904 h 973904"/>
                    <a:gd name="connsiteX0" fmla="*/ 117382 w 914570"/>
                    <a:gd name="connsiteY0" fmla="*/ 973904 h 973904"/>
                    <a:gd name="connsiteX1" fmla="*/ 826042 w 914570"/>
                    <a:gd name="connsiteY1" fmla="*/ 973904 h 973904"/>
                    <a:gd name="connsiteX2" fmla="*/ 914570 w 914570"/>
                    <a:gd name="connsiteY2" fmla="*/ 347948 h 973904"/>
                    <a:gd name="connsiteX3" fmla="*/ 459942 w 914570"/>
                    <a:gd name="connsiteY3" fmla="*/ 0 h 973904"/>
                    <a:gd name="connsiteX4" fmla="*/ 0 w 914570"/>
                    <a:gd name="connsiteY4" fmla="*/ 346832 h 973904"/>
                    <a:gd name="connsiteX5" fmla="*/ 117382 w 914570"/>
                    <a:gd name="connsiteY5" fmla="*/ 973904 h 973904"/>
                    <a:gd name="connsiteX0" fmla="*/ 117382 w 914570"/>
                    <a:gd name="connsiteY0" fmla="*/ 973904 h 973904"/>
                    <a:gd name="connsiteX1" fmla="*/ 826042 w 914570"/>
                    <a:gd name="connsiteY1" fmla="*/ 973904 h 973904"/>
                    <a:gd name="connsiteX2" fmla="*/ 914570 w 914570"/>
                    <a:gd name="connsiteY2" fmla="*/ 347948 h 973904"/>
                    <a:gd name="connsiteX3" fmla="*/ 459942 w 914570"/>
                    <a:gd name="connsiteY3" fmla="*/ 0 h 973904"/>
                    <a:gd name="connsiteX4" fmla="*/ 0 w 914570"/>
                    <a:gd name="connsiteY4" fmla="*/ 346832 h 973904"/>
                    <a:gd name="connsiteX5" fmla="*/ 117382 w 914570"/>
                    <a:gd name="connsiteY5" fmla="*/ 973904 h 973904"/>
                    <a:gd name="connsiteX0" fmla="*/ 117382 w 914570"/>
                    <a:gd name="connsiteY0" fmla="*/ 973904 h 973904"/>
                    <a:gd name="connsiteX1" fmla="*/ 826042 w 914570"/>
                    <a:gd name="connsiteY1" fmla="*/ 973904 h 973904"/>
                    <a:gd name="connsiteX2" fmla="*/ 914570 w 914570"/>
                    <a:gd name="connsiteY2" fmla="*/ 347948 h 973904"/>
                    <a:gd name="connsiteX3" fmla="*/ 459942 w 914570"/>
                    <a:gd name="connsiteY3" fmla="*/ 0 h 973904"/>
                    <a:gd name="connsiteX4" fmla="*/ 0 w 914570"/>
                    <a:gd name="connsiteY4" fmla="*/ 346832 h 973904"/>
                    <a:gd name="connsiteX5" fmla="*/ 117382 w 914570"/>
                    <a:gd name="connsiteY5" fmla="*/ 973904 h 973904"/>
                    <a:gd name="connsiteX0" fmla="*/ 117382 w 914570"/>
                    <a:gd name="connsiteY0" fmla="*/ 973904 h 973904"/>
                    <a:gd name="connsiteX1" fmla="*/ 826042 w 914570"/>
                    <a:gd name="connsiteY1" fmla="*/ 973904 h 973904"/>
                    <a:gd name="connsiteX2" fmla="*/ 914570 w 914570"/>
                    <a:gd name="connsiteY2" fmla="*/ 347948 h 973904"/>
                    <a:gd name="connsiteX3" fmla="*/ 459942 w 914570"/>
                    <a:gd name="connsiteY3" fmla="*/ 0 h 973904"/>
                    <a:gd name="connsiteX4" fmla="*/ 0 w 914570"/>
                    <a:gd name="connsiteY4" fmla="*/ 346832 h 973904"/>
                    <a:gd name="connsiteX5" fmla="*/ 117382 w 914570"/>
                    <a:gd name="connsiteY5" fmla="*/ 973904 h 973904"/>
                    <a:gd name="connsiteX0" fmla="*/ 117382 w 914570"/>
                    <a:gd name="connsiteY0" fmla="*/ 973904 h 973904"/>
                    <a:gd name="connsiteX1" fmla="*/ 826042 w 914570"/>
                    <a:gd name="connsiteY1" fmla="*/ 973904 h 973904"/>
                    <a:gd name="connsiteX2" fmla="*/ 914570 w 914570"/>
                    <a:gd name="connsiteY2" fmla="*/ 347948 h 973904"/>
                    <a:gd name="connsiteX3" fmla="*/ 459942 w 914570"/>
                    <a:gd name="connsiteY3" fmla="*/ 0 h 973904"/>
                    <a:gd name="connsiteX4" fmla="*/ 0 w 914570"/>
                    <a:gd name="connsiteY4" fmla="*/ 346832 h 973904"/>
                    <a:gd name="connsiteX5" fmla="*/ 117382 w 914570"/>
                    <a:gd name="connsiteY5" fmla="*/ 973904 h 973904"/>
                    <a:gd name="connsiteX0" fmla="*/ 117382 w 914787"/>
                    <a:gd name="connsiteY0" fmla="*/ 973904 h 973904"/>
                    <a:gd name="connsiteX1" fmla="*/ 826042 w 914787"/>
                    <a:gd name="connsiteY1" fmla="*/ 973904 h 973904"/>
                    <a:gd name="connsiteX2" fmla="*/ 914570 w 914787"/>
                    <a:gd name="connsiteY2" fmla="*/ 347948 h 973904"/>
                    <a:gd name="connsiteX3" fmla="*/ 459942 w 914787"/>
                    <a:gd name="connsiteY3" fmla="*/ 0 h 973904"/>
                    <a:gd name="connsiteX4" fmla="*/ 0 w 914787"/>
                    <a:gd name="connsiteY4" fmla="*/ 346832 h 973904"/>
                    <a:gd name="connsiteX5" fmla="*/ 117382 w 914787"/>
                    <a:gd name="connsiteY5" fmla="*/ 973904 h 973904"/>
                    <a:gd name="connsiteX0" fmla="*/ 95808 w 914787"/>
                    <a:gd name="connsiteY0" fmla="*/ 970822 h 973904"/>
                    <a:gd name="connsiteX1" fmla="*/ 826042 w 914787"/>
                    <a:gd name="connsiteY1" fmla="*/ 973904 h 973904"/>
                    <a:gd name="connsiteX2" fmla="*/ 914570 w 914787"/>
                    <a:gd name="connsiteY2" fmla="*/ 347948 h 973904"/>
                    <a:gd name="connsiteX3" fmla="*/ 459942 w 914787"/>
                    <a:gd name="connsiteY3" fmla="*/ 0 h 973904"/>
                    <a:gd name="connsiteX4" fmla="*/ 0 w 914787"/>
                    <a:gd name="connsiteY4" fmla="*/ 346832 h 973904"/>
                    <a:gd name="connsiteX5" fmla="*/ 95808 w 914787"/>
                    <a:gd name="connsiteY5" fmla="*/ 970822 h 973904"/>
                    <a:gd name="connsiteX0" fmla="*/ 86562 w 914787"/>
                    <a:gd name="connsiteY0" fmla="*/ 970822 h 973904"/>
                    <a:gd name="connsiteX1" fmla="*/ 826042 w 914787"/>
                    <a:gd name="connsiteY1" fmla="*/ 973904 h 973904"/>
                    <a:gd name="connsiteX2" fmla="*/ 914570 w 914787"/>
                    <a:gd name="connsiteY2" fmla="*/ 347948 h 973904"/>
                    <a:gd name="connsiteX3" fmla="*/ 459942 w 914787"/>
                    <a:gd name="connsiteY3" fmla="*/ 0 h 973904"/>
                    <a:gd name="connsiteX4" fmla="*/ 0 w 914787"/>
                    <a:gd name="connsiteY4" fmla="*/ 346832 h 973904"/>
                    <a:gd name="connsiteX5" fmla="*/ 86562 w 914787"/>
                    <a:gd name="connsiteY5" fmla="*/ 970822 h 9739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14787" h="973904">
                      <a:moveTo>
                        <a:pt x="86562" y="970822"/>
                      </a:moveTo>
                      <a:lnTo>
                        <a:pt x="826042" y="973904"/>
                      </a:lnTo>
                      <a:cubicBezTo>
                        <a:pt x="855551" y="765252"/>
                        <a:pt x="918963" y="556600"/>
                        <a:pt x="914570" y="347948"/>
                      </a:cubicBezTo>
                      <a:cubicBezTo>
                        <a:pt x="914044" y="108686"/>
                        <a:pt x="679288" y="1950"/>
                        <a:pt x="459942" y="0"/>
                      </a:cubicBezTo>
                      <a:cubicBezTo>
                        <a:pt x="251153" y="1578"/>
                        <a:pt x="2298" y="141844"/>
                        <a:pt x="0" y="346832"/>
                      </a:cubicBezTo>
                      <a:cubicBezTo>
                        <a:pt x="2143" y="549692"/>
                        <a:pt x="47435" y="761798"/>
                        <a:pt x="86562" y="970822"/>
                      </a:cubicBezTo>
                      <a:close/>
                    </a:path>
                  </a:pathLst>
                </a:custGeom>
                <a:solidFill>
                  <a:schemeClr val="bg1"/>
                </a:solidFill>
                <a:ln>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2" name="フリーフォーム: 図形 51">
                  <a:extLst>
                    <a:ext uri="{FF2B5EF4-FFF2-40B4-BE49-F238E27FC236}">
                      <a16:creationId xmlns:a16="http://schemas.microsoft.com/office/drawing/2014/main" id="{D4D75110-9F3A-43BC-8E51-5C942B37E6BF}"/>
                    </a:ext>
                  </a:extLst>
                </p:cNvPr>
                <p:cNvSpPr/>
                <p:nvPr/>
              </p:nvSpPr>
              <p:spPr>
                <a:xfrm rot="10800000">
                  <a:off x="970948" y="4226355"/>
                  <a:ext cx="1759808" cy="1100731"/>
                </a:xfrm>
                <a:custGeom>
                  <a:avLst/>
                  <a:gdLst>
                    <a:gd name="connsiteX0" fmla="*/ 114300 w 899160"/>
                    <a:gd name="connsiteY0" fmla="*/ 967740 h 967740"/>
                    <a:gd name="connsiteX1" fmla="*/ 822960 w 899160"/>
                    <a:gd name="connsiteY1" fmla="*/ 967740 h 967740"/>
                    <a:gd name="connsiteX2" fmla="*/ 899160 w 899160"/>
                    <a:gd name="connsiteY2" fmla="*/ 304800 h 967740"/>
                    <a:gd name="connsiteX3" fmla="*/ 487680 w 899160"/>
                    <a:gd name="connsiteY3" fmla="*/ 0 h 967740"/>
                    <a:gd name="connsiteX4" fmla="*/ 0 w 899160"/>
                    <a:gd name="connsiteY4" fmla="*/ 266700 h 967740"/>
                    <a:gd name="connsiteX5" fmla="*/ 114300 w 899160"/>
                    <a:gd name="connsiteY5" fmla="*/ 967740 h 967740"/>
                    <a:gd name="connsiteX0" fmla="*/ 105054 w 889914"/>
                    <a:gd name="connsiteY0" fmla="*/ 967740 h 967740"/>
                    <a:gd name="connsiteX1" fmla="*/ 813714 w 889914"/>
                    <a:gd name="connsiteY1" fmla="*/ 967740 h 967740"/>
                    <a:gd name="connsiteX2" fmla="*/ 889914 w 889914"/>
                    <a:gd name="connsiteY2" fmla="*/ 304800 h 967740"/>
                    <a:gd name="connsiteX3" fmla="*/ 478434 w 889914"/>
                    <a:gd name="connsiteY3" fmla="*/ 0 h 967740"/>
                    <a:gd name="connsiteX4" fmla="*/ 0 w 889914"/>
                    <a:gd name="connsiteY4" fmla="*/ 300602 h 967740"/>
                    <a:gd name="connsiteX5" fmla="*/ 105054 w 889914"/>
                    <a:gd name="connsiteY5" fmla="*/ 967740 h 967740"/>
                    <a:gd name="connsiteX0" fmla="*/ 105054 w 902242"/>
                    <a:gd name="connsiteY0" fmla="*/ 967740 h 967740"/>
                    <a:gd name="connsiteX1" fmla="*/ 813714 w 902242"/>
                    <a:gd name="connsiteY1" fmla="*/ 967740 h 967740"/>
                    <a:gd name="connsiteX2" fmla="*/ 902242 w 902242"/>
                    <a:gd name="connsiteY2" fmla="*/ 341784 h 967740"/>
                    <a:gd name="connsiteX3" fmla="*/ 478434 w 902242"/>
                    <a:gd name="connsiteY3" fmla="*/ 0 h 967740"/>
                    <a:gd name="connsiteX4" fmla="*/ 0 w 902242"/>
                    <a:gd name="connsiteY4" fmla="*/ 300602 h 967740"/>
                    <a:gd name="connsiteX5" fmla="*/ 105054 w 902242"/>
                    <a:gd name="connsiteY5" fmla="*/ 967740 h 967740"/>
                    <a:gd name="connsiteX0" fmla="*/ 135874 w 933062"/>
                    <a:gd name="connsiteY0" fmla="*/ 967740 h 967740"/>
                    <a:gd name="connsiteX1" fmla="*/ 844534 w 933062"/>
                    <a:gd name="connsiteY1" fmla="*/ 967740 h 967740"/>
                    <a:gd name="connsiteX2" fmla="*/ 933062 w 933062"/>
                    <a:gd name="connsiteY2" fmla="*/ 341784 h 967740"/>
                    <a:gd name="connsiteX3" fmla="*/ 509254 w 933062"/>
                    <a:gd name="connsiteY3" fmla="*/ 0 h 967740"/>
                    <a:gd name="connsiteX4" fmla="*/ 0 w 933062"/>
                    <a:gd name="connsiteY4" fmla="*/ 346832 h 967740"/>
                    <a:gd name="connsiteX5" fmla="*/ 135874 w 933062"/>
                    <a:gd name="connsiteY5" fmla="*/ 967740 h 967740"/>
                    <a:gd name="connsiteX0" fmla="*/ 135874 w 933062"/>
                    <a:gd name="connsiteY0" fmla="*/ 973904 h 973904"/>
                    <a:gd name="connsiteX1" fmla="*/ 844534 w 933062"/>
                    <a:gd name="connsiteY1" fmla="*/ 973904 h 973904"/>
                    <a:gd name="connsiteX2" fmla="*/ 933062 w 933062"/>
                    <a:gd name="connsiteY2" fmla="*/ 347948 h 973904"/>
                    <a:gd name="connsiteX3" fmla="*/ 478434 w 933062"/>
                    <a:gd name="connsiteY3" fmla="*/ 0 h 973904"/>
                    <a:gd name="connsiteX4" fmla="*/ 0 w 933062"/>
                    <a:gd name="connsiteY4" fmla="*/ 352996 h 973904"/>
                    <a:gd name="connsiteX5" fmla="*/ 135874 w 933062"/>
                    <a:gd name="connsiteY5" fmla="*/ 973904 h 973904"/>
                    <a:gd name="connsiteX0" fmla="*/ 117382 w 914570"/>
                    <a:gd name="connsiteY0" fmla="*/ 973904 h 973904"/>
                    <a:gd name="connsiteX1" fmla="*/ 826042 w 914570"/>
                    <a:gd name="connsiteY1" fmla="*/ 973904 h 973904"/>
                    <a:gd name="connsiteX2" fmla="*/ 914570 w 914570"/>
                    <a:gd name="connsiteY2" fmla="*/ 347948 h 973904"/>
                    <a:gd name="connsiteX3" fmla="*/ 459942 w 914570"/>
                    <a:gd name="connsiteY3" fmla="*/ 0 h 973904"/>
                    <a:gd name="connsiteX4" fmla="*/ 0 w 914570"/>
                    <a:gd name="connsiteY4" fmla="*/ 346832 h 973904"/>
                    <a:gd name="connsiteX5" fmla="*/ 117382 w 914570"/>
                    <a:gd name="connsiteY5" fmla="*/ 973904 h 973904"/>
                    <a:gd name="connsiteX0" fmla="*/ 117382 w 914570"/>
                    <a:gd name="connsiteY0" fmla="*/ 973904 h 973904"/>
                    <a:gd name="connsiteX1" fmla="*/ 826042 w 914570"/>
                    <a:gd name="connsiteY1" fmla="*/ 973904 h 973904"/>
                    <a:gd name="connsiteX2" fmla="*/ 914570 w 914570"/>
                    <a:gd name="connsiteY2" fmla="*/ 347948 h 973904"/>
                    <a:gd name="connsiteX3" fmla="*/ 459942 w 914570"/>
                    <a:gd name="connsiteY3" fmla="*/ 0 h 973904"/>
                    <a:gd name="connsiteX4" fmla="*/ 0 w 914570"/>
                    <a:gd name="connsiteY4" fmla="*/ 346832 h 973904"/>
                    <a:gd name="connsiteX5" fmla="*/ 117382 w 914570"/>
                    <a:gd name="connsiteY5" fmla="*/ 973904 h 973904"/>
                    <a:gd name="connsiteX0" fmla="*/ 117382 w 914570"/>
                    <a:gd name="connsiteY0" fmla="*/ 973904 h 973904"/>
                    <a:gd name="connsiteX1" fmla="*/ 826042 w 914570"/>
                    <a:gd name="connsiteY1" fmla="*/ 973904 h 973904"/>
                    <a:gd name="connsiteX2" fmla="*/ 914570 w 914570"/>
                    <a:gd name="connsiteY2" fmla="*/ 347948 h 973904"/>
                    <a:gd name="connsiteX3" fmla="*/ 459942 w 914570"/>
                    <a:gd name="connsiteY3" fmla="*/ 0 h 973904"/>
                    <a:gd name="connsiteX4" fmla="*/ 0 w 914570"/>
                    <a:gd name="connsiteY4" fmla="*/ 346832 h 973904"/>
                    <a:gd name="connsiteX5" fmla="*/ 117382 w 914570"/>
                    <a:gd name="connsiteY5" fmla="*/ 973904 h 973904"/>
                    <a:gd name="connsiteX0" fmla="*/ 117382 w 914570"/>
                    <a:gd name="connsiteY0" fmla="*/ 973904 h 973904"/>
                    <a:gd name="connsiteX1" fmla="*/ 826042 w 914570"/>
                    <a:gd name="connsiteY1" fmla="*/ 973904 h 973904"/>
                    <a:gd name="connsiteX2" fmla="*/ 914570 w 914570"/>
                    <a:gd name="connsiteY2" fmla="*/ 347948 h 973904"/>
                    <a:gd name="connsiteX3" fmla="*/ 459942 w 914570"/>
                    <a:gd name="connsiteY3" fmla="*/ 0 h 973904"/>
                    <a:gd name="connsiteX4" fmla="*/ 0 w 914570"/>
                    <a:gd name="connsiteY4" fmla="*/ 346832 h 973904"/>
                    <a:gd name="connsiteX5" fmla="*/ 117382 w 914570"/>
                    <a:gd name="connsiteY5" fmla="*/ 973904 h 973904"/>
                    <a:gd name="connsiteX0" fmla="*/ 117382 w 914570"/>
                    <a:gd name="connsiteY0" fmla="*/ 973904 h 973904"/>
                    <a:gd name="connsiteX1" fmla="*/ 826042 w 914570"/>
                    <a:gd name="connsiteY1" fmla="*/ 973904 h 973904"/>
                    <a:gd name="connsiteX2" fmla="*/ 914570 w 914570"/>
                    <a:gd name="connsiteY2" fmla="*/ 347948 h 973904"/>
                    <a:gd name="connsiteX3" fmla="*/ 459942 w 914570"/>
                    <a:gd name="connsiteY3" fmla="*/ 0 h 973904"/>
                    <a:gd name="connsiteX4" fmla="*/ 0 w 914570"/>
                    <a:gd name="connsiteY4" fmla="*/ 346832 h 973904"/>
                    <a:gd name="connsiteX5" fmla="*/ 117382 w 914570"/>
                    <a:gd name="connsiteY5" fmla="*/ 973904 h 973904"/>
                    <a:gd name="connsiteX0" fmla="*/ 117382 w 914570"/>
                    <a:gd name="connsiteY0" fmla="*/ 973904 h 973904"/>
                    <a:gd name="connsiteX1" fmla="*/ 826042 w 914570"/>
                    <a:gd name="connsiteY1" fmla="*/ 973904 h 973904"/>
                    <a:gd name="connsiteX2" fmla="*/ 914570 w 914570"/>
                    <a:gd name="connsiteY2" fmla="*/ 347948 h 973904"/>
                    <a:gd name="connsiteX3" fmla="*/ 459942 w 914570"/>
                    <a:gd name="connsiteY3" fmla="*/ 0 h 973904"/>
                    <a:gd name="connsiteX4" fmla="*/ 0 w 914570"/>
                    <a:gd name="connsiteY4" fmla="*/ 346832 h 973904"/>
                    <a:gd name="connsiteX5" fmla="*/ 117382 w 914570"/>
                    <a:gd name="connsiteY5" fmla="*/ 973904 h 973904"/>
                    <a:gd name="connsiteX0" fmla="*/ 117382 w 914570"/>
                    <a:gd name="connsiteY0" fmla="*/ 973904 h 973904"/>
                    <a:gd name="connsiteX1" fmla="*/ 826042 w 914570"/>
                    <a:gd name="connsiteY1" fmla="*/ 973904 h 973904"/>
                    <a:gd name="connsiteX2" fmla="*/ 914570 w 914570"/>
                    <a:gd name="connsiteY2" fmla="*/ 347948 h 973904"/>
                    <a:gd name="connsiteX3" fmla="*/ 459942 w 914570"/>
                    <a:gd name="connsiteY3" fmla="*/ 0 h 973904"/>
                    <a:gd name="connsiteX4" fmla="*/ 0 w 914570"/>
                    <a:gd name="connsiteY4" fmla="*/ 346832 h 973904"/>
                    <a:gd name="connsiteX5" fmla="*/ 117382 w 914570"/>
                    <a:gd name="connsiteY5" fmla="*/ 973904 h 973904"/>
                    <a:gd name="connsiteX0" fmla="*/ 117382 w 914570"/>
                    <a:gd name="connsiteY0" fmla="*/ 973904 h 973904"/>
                    <a:gd name="connsiteX1" fmla="*/ 826042 w 914570"/>
                    <a:gd name="connsiteY1" fmla="*/ 973904 h 973904"/>
                    <a:gd name="connsiteX2" fmla="*/ 914570 w 914570"/>
                    <a:gd name="connsiteY2" fmla="*/ 347948 h 973904"/>
                    <a:gd name="connsiteX3" fmla="*/ 459942 w 914570"/>
                    <a:gd name="connsiteY3" fmla="*/ 0 h 973904"/>
                    <a:gd name="connsiteX4" fmla="*/ 0 w 914570"/>
                    <a:gd name="connsiteY4" fmla="*/ 346832 h 973904"/>
                    <a:gd name="connsiteX5" fmla="*/ 117382 w 914570"/>
                    <a:gd name="connsiteY5" fmla="*/ 973904 h 973904"/>
                    <a:gd name="connsiteX0" fmla="*/ 117382 w 914570"/>
                    <a:gd name="connsiteY0" fmla="*/ 973904 h 973904"/>
                    <a:gd name="connsiteX1" fmla="*/ 826042 w 914570"/>
                    <a:gd name="connsiteY1" fmla="*/ 973904 h 973904"/>
                    <a:gd name="connsiteX2" fmla="*/ 914570 w 914570"/>
                    <a:gd name="connsiteY2" fmla="*/ 347948 h 973904"/>
                    <a:gd name="connsiteX3" fmla="*/ 459942 w 914570"/>
                    <a:gd name="connsiteY3" fmla="*/ 0 h 973904"/>
                    <a:gd name="connsiteX4" fmla="*/ 0 w 914570"/>
                    <a:gd name="connsiteY4" fmla="*/ 346832 h 973904"/>
                    <a:gd name="connsiteX5" fmla="*/ 117382 w 914570"/>
                    <a:gd name="connsiteY5" fmla="*/ 973904 h 973904"/>
                    <a:gd name="connsiteX0" fmla="*/ 117382 w 914570"/>
                    <a:gd name="connsiteY0" fmla="*/ 973904 h 973904"/>
                    <a:gd name="connsiteX1" fmla="*/ 826042 w 914570"/>
                    <a:gd name="connsiteY1" fmla="*/ 973904 h 973904"/>
                    <a:gd name="connsiteX2" fmla="*/ 914570 w 914570"/>
                    <a:gd name="connsiteY2" fmla="*/ 347948 h 973904"/>
                    <a:gd name="connsiteX3" fmla="*/ 459942 w 914570"/>
                    <a:gd name="connsiteY3" fmla="*/ 0 h 973904"/>
                    <a:gd name="connsiteX4" fmla="*/ 0 w 914570"/>
                    <a:gd name="connsiteY4" fmla="*/ 346832 h 973904"/>
                    <a:gd name="connsiteX5" fmla="*/ 117382 w 914570"/>
                    <a:gd name="connsiteY5" fmla="*/ 973904 h 973904"/>
                    <a:gd name="connsiteX0" fmla="*/ 117382 w 914787"/>
                    <a:gd name="connsiteY0" fmla="*/ 973904 h 973904"/>
                    <a:gd name="connsiteX1" fmla="*/ 826042 w 914787"/>
                    <a:gd name="connsiteY1" fmla="*/ 973904 h 973904"/>
                    <a:gd name="connsiteX2" fmla="*/ 914570 w 914787"/>
                    <a:gd name="connsiteY2" fmla="*/ 347948 h 973904"/>
                    <a:gd name="connsiteX3" fmla="*/ 459942 w 914787"/>
                    <a:gd name="connsiteY3" fmla="*/ 0 h 973904"/>
                    <a:gd name="connsiteX4" fmla="*/ 0 w 914787"/>
                    <a:gd name="connsiteY4" fmla="*/ 346832 h 973904"/>
                    <a:gd name="connsiteX5" fmla="*/ 117382 w 914787"/>
                    <a:gd name="connsiteY5" fmla="*/ 973904 h 973904"/>
                    <a:gd name="connsiteX0" fmla="*/ 105054 w 914787"/>
                    <a:gd name="connsiteY0" fmla="*/ 973904 h 973904"/>
                    <a:gd name="connsiteX1" fmla="*/ 826042 w 914787"/>
                    <a:gd name="connsiteY1" fmla="*/ 973904 h 973904"/>
                    <a:gd name="connsiteX2" fmla="*/ 914570 w 914787"/>
                    <a:gd name="connsiteY2" fmla="*/ 347948 h 973904"/>
                    <a:gd name="connsiteX3" fmla="*/ 459942 w 914787"/>
                    <a:gd name="connsiteY3" fmla="*/ 0 h 973904"/>
                    <a:gd name="connsiteX4" fmla="*/ 0 w 914787"/>
                    <a:gd name="connsiteY4" fmla="*/ 346832 h 973904"/>
                    <a:gd name="connsiteX5" fmla="*/ 105054 w 914787"/>
                    <a:gd name="connsiteY5" fmla="*/ 973904 h 973904"/>
                    <a:gd name="connsiteX0" fmla="*/ 105054 w 914787"/>
                    <a:gd name="connsiteY0" fmla="*/ 973904 h 973904"/>
                    <a:gd name="connsiteX1" fmla="*/ 826042 w 914787"/>
                    <a:gd name="connsiteY1" fmla="*/ 973904 h 973904"/>
                    <a:gd name="connsiteX2" fmla="*/ 914570 w 914787"/>
                    <a:gd name="connsiteY2" fmla="*/ 347948 h 973904"/>
                    <a:gd name="connsiteX3" fmla="*/ 459942 w 914787"/>
                    <a:gd name="connsiteY3" fmla="*/ 0 h 973904"/>
                    <a:gd name="connsiteX4" fmla="*/ 0 w 914787"/>
                    <a:gd name="connsiteY4" fmla="*/ 346832 h 973904"/>
                    <a:gd name="connsiteX5" fmla="*/ 105054 w 914787"/>
                    <a:gd name="connsiteY5" fmla="*/ 973904 h 973904"/>
                    <a:gd name="connsiteX0" fmla="*/ 105054 w 914760"/>
                    <a:gd name="connsiteY0" fmla="*/ 973904 h 973904"/>
                    <a:gd name="connsiteX1" fmla="*/ 816796 w 914760"/>
                    <a:gd name="connsiteY1" fmla="*/ 973904 h 973904"/>
                    <a:gd name="connsiteX2" fmla="*/ 914570 w 914760"/>
                    <a:gd name="connsiteY2" fmla="*/ 347948 h 973904"/>
                    <a:gd name="connsiteX3" fmla="*/ 459942 w 914760"/>
                    <a:gd name="connsiteY3" fmla="*/ 0 h 973904"/>
                    <a:gd name="connsiteX4" fmla="*/ 0 w 914760"/>
                    <a:gd name="connsiteY4" fmla="*/ 346832 h 973904"/>
                    <a:gd name="connsiteX5" fmla="*/ 105054 w 914760"/>
                    <a:gd name="connsiteY5" fmla="*/ 973904 h 973904"/>
                    <a:gd name="connsiteX0" fmla="*/ 105054 w 914760"/>
                    <a:gd name="connsiteY0" fmla="*/ 973904 h 973904"/>
                    <a:gd name="connsiteX1" fmla="*/ 816796 w 914760"/>
                    <a:gd name="connsiteY1" fmla="*/ 973904 h 973904"/>
                    <a:gd name="connsiteX2" fmla="*/ 914570 w 914760"/>
                    <a:gd name="connsiteY2" fmla="*/ 347948 h 973904"/>
                    <a:gd name="connsiteX3" fmla="*/ 453778 w 914760"/>
                    <a:gd name="connsiteY3" fmla="*/ 0 h 973904"/>
                    <a:gd name="connsiteX4" fmla="*/ 0 w 914760"/>
                    <a:gd name="connsiteY4" fmla="*/ 346832 h 973904"/>
                    <a:gd name="connsiteX5" fmla="*/ 105054 w 914760"/>
                    <a:gd name="connsiteY5" fmla="*/ 973904 h 973904"/>
                    <a:gd name="connsiteX0" fmla="*/ 105054 w 828470"/>
                    <a:gd name="connsiteY0" fmla="*/ 973904 h 973904"/>
                    <a:gd name="connsiteX1" fmla="*/ 816796 w 828470"/>
                    <a:gd name="connsiteY1" fmla="*/ 973904 h 973904"/>
                    <a:gd name="connsiteX2" fmla="*/ 806701 w 828470"/>
                    <a:gd name="connsiteY2" fmla="*/ 314227 h 973904"/>
                    <a:gd name="connsiteX3" fmla="*/ 453778 w 828470"/>
                    <a:gd name="connsiteY3" fmla="*/ 0 h 973904"/>
                    <a:gd name="connsiteX4" fmla="*/ 0 w 828470"/>
                    <a:gd name="connsiteY4" fmla="*/ 346832 h 973904"/>
                    <a:gd name="connsiteX5" fmla="*/ 105054 w 828470"/>
                    <a:gd name="connsiteY5" fmla="*/ 973904 h 973904"/>
                    <a:gd name="connsiteX0" fmla="*/ 105054 w 824509"/>
                    <a:gd name="connsiteY0" fmla="*/ 973904 h 973904"/>
                    <a:gd name="connsiteX1" fmla="*/ 816796 w 824509"/>
                    <a:gd name="connsiteY1" fmla="*/ 973904 h 973904"/>
                    <a:gd name="connsiteX2" fmla="*/ 453778 w 824509"/>
                    <a:gd name="connsiteY2" fmla="*/ 0 h 973904"/>
                    <a:gd name="connsiteX3" fmla="*/ 0 w 824509"/>
                    <a:gd name="connsiteY3" fmla="*/ 346832 h 973904"/>
                    <a:gd name="connsiteX4" fmla="*/ 105054 w 824509"/>
                    <a:gd name="connsiteY4" fmla="*/ 973904 h 973904"/>
                    <a:gd name="connsiteX0" fmla="*/ 8192 w 727647"/>
                    <a:gd name="connsiteY0" fmla="*/ 973904 h 973904"/>
                    <a:gd name="connsiteX1" fmla="*/ 719934 w 727647"/>
                    <a:gd name="connsiteY1" fmla="*/ 973904 h 973904"/>
                    <a:gd name="connsiteX2" fmla="*/ 356916 w 727647"/>
                    <a:gd name="connsiteY2" fmla="*/ 0 h 973904"/>
                    <a:gd name="connsiteX3" fmla="*/ 8192 w 727647"/>
                    <a:gd name="connsiteY3" fmla="*/ 973904 h 973904"/>
                    <a:gd name="connsiteX0" fmla="*/ 13 w 719468"/>
                    <a:gd name="connsiteY0" fmla="*/ 973904 h 973904"/>
                    <a:gd name="connsiteX1" fmla="*/ 711755 w 719468"/>
                    <a:gd name="connsiteY1" fmla="*/ 973904 h 973904"/>
                    <a:gd name="connsiteX2" fmla="*/ 348737 w 719468"/>
                    <a:gd name="connsiteY2" fmla="*/ 0 h 973904"/>
                    <a:gd name="connsiteX3" fmla="*/ 13 w 719468"/>
                    <a:gd name="connsiteY3" fmla="*/ 973904 h 973904"/>
                    <a:gd name="connsiteX0" fmla="*/ 13 w 711755"/>
                    <a:gd name="connsiteY0" fmla="*/ 973904 h 973904"/>
                    <a:gd name="connsiteX1" fmla="*/ 711755 w 711755"/>
                    <a:gd name="connsiteY1" fmla="*/ 973904 h 973904"/>
                    <a:gd name="connsiteX2" fmla="*/ 348737 w 711755"/>
                    <a:gd name="connsiteY2" fmla="*/ 0 h 973904"/>
                    <a:gd name="connsiteX3" fmla="*/ 13 w 711755"/>
                    <a:gd name="connsiteY3" fmla="*/ 973904 h 973904"/>
                    <a:gd name="connsiteX0" fmla="*/ 13 w 711755"/>
                    <a:gd name="connsiteY0" fmla="*/ 974225 h 974225"/>
                    <a:gd name="connsiteX1" fmla="*/ 711755 w 711755"/>
                    <a:gd name="connsiteY1" fmla="*/ 974225 h 974225"/>
                    <a:gd name="connsiteX2" fmla="*/ 348737 w 711755"/>
                    <a:gd name="connsiteY2" fmla="*/ 321 h 974225"/>
                    <a:gd name="connsiteX3" fmla="*/ 13 w 711755"/>
                    <a:gd name="connsiteY3" fmla="*/ 974225 h 974225"/>
                    <a:gd name="connsiteX0" fmla="*/ 27 w 711769"/>
                    <a:gd name="connsiteY0" fmla="*/ 974225 h 974225"/>
                    <a:gd name="connsiteX1" fmla="*/ 711769 w 711769"/>
                    <a:gd name="connsiteY1" fmla="*/ 974225 h 974225"/>
                    <a:gd name="connsiteX2" fmla="*/ 348751 w 711769"/>
                    <a:gd name="connsiteY2" fmla="*/ 321 h 974225"/>
                    <a:gd name="connsiteX3" fmla="*/ 27 w 711769"/>
                    <a:gd name="connsiteY3" fmla="*/ 974225 h 974225"/>
                  </a:gdLst>
                  <a:ahLst/>
                  <a:cxnLst>
                    <a:cxn ang="0">
                      <a:pos x="connsiteX0" y="connsiteY0"/>
                    </a:cxn>
                    <a:cxn ang="0">
                      <a:pos x="connsiteX1" y="connsiteY1"/>
                    </a:cxn>
                    <a:cxn ang="0">
                      <a:pos x="connsiteX2" y="connsiteY2"/>
                    </a:cxn>
                    <a:cxn ang="0">
                      <a:pos x="connsiteX3" y="connsiteY3"/>
                    </a:cxn>
                  </a:cxnLst>
                  <a:rect l="l" t="t" r="r" b="b"/>
                  <a:pathLst>
                    <a:path w="711769" h="974225">
                      <a:moveTo>
                        <a:pt x="27" y="974225"/>
                      </a:moveTo>
                      <a:lnTo>
                        <a:pt x="711769" y="974225"/>
                      </a:lnTo>
                      <a:cubicBezTo>
                        <a:pt x="708251" y="2599"/>
                        <a:pt x="595835" y="-3075"/>
                        <a:pt x="348751" y="321"/>
                      </a:cubicBezTo>
                      <a:cubicBezTo>
                        <a:pt x="100684" y="7066"/>
                        <a:pt x="-1919" y="2599"/>
                        <a:pt x="27" y="974225"/>
                      </a:cubicBezTo>
                      <a:close/>
                    </a:path>
                  </a:pathLst>
                </a:custGeom>
                <a:solidFill>
                  <a:schemeClr val="bg1"/>
                </a:solidFill>
                <a:ln>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53" name="矢印: 右 52">
                <a:extLst>
                  <a:ext uri="{FF2B5EF4-FFF2-40B4-BE49-F238E27FC236}">
                    <a16:creationId xmlns:a16="http://schemas.microsoft.com/office/drawing/2014/main" id="{E8437C90-3AE5-4842-9D0C-50A43BBD67AC}"/>
                  </a:ext>
                </a:extLst>
              </p:cNvPr>
              <p:cNvSpPr/>
              <p:nvPr/>
            </p:nvSpPr>
            <p:spPr>
              <a:xfrm rot="16200000">
                <a:off x="7917092" y="2955189"/>
                <a:ext cx="223294" cy="328141"/>
              </a:xfrm>
              <a:prstGeom prst="rightArrow">
                <a:avLst/>
              </a:prstGeom>
              <a:solidFill>
                <a:srgbClr val="99CC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latin typeface="ＭＳ Ｐゴシック" panose="020B0600070205080204" pitchFamily="50" charset="-128"/>
                  <a:ea typeface="ＭＳ Ｐゴシック" panose="020B0600070205080204" pitchFamily="50" charset="-128"/>
                </a:endParaRPr>
              </a:p>
            </p:txBody>
          </p:sp>
        </p:grpSp>
        <p:grpSp>
          <p:nvGrpSpPr>
            <p:cNvPr id="70" name="グループ化 69">
              <a:extLst>
                <a:ext uri="{FF2B5EF4-FFF2-40B4-BE49-F238E27FC236}">
                  <a16:creationId xmlns:a16="http://schemas.microsoft.com/office/drawing/2014/main" id="{822566F3-6D1C-493B-8D85-C1F7D7785FA4}"/>
                </a:ext>
              </a:extLst>
            </p:cNvPr>
            <p:cNvGrpSpPr/>
            <p:nvPr/>
          </p:nvGrpSpPr>
          <p:grpSpPr>
            <a:xfrm rot="1869038">
              <a:off x="7539611" y="1002920"/>
              <a:ext cx="1044780" cy="2219149"/>
              <a:chOff x="2610657" y="1196752"/>
              <a:chExt cx="3977566" cy="8448491"/>
            </a:xfrm>
          </p:grpSpPr>
          <p:sp>
            <p:nvSpPr>
              <p:cNvPr id="71" name="円/楕円 4">
                <a:extLst>
                  <a:ext uri="{FF2B5EF4-FFF2-40B4-BE49-F238E27FC236}">
                    <a16:creationId xmlns:a16="http://schemas.microsoft.com/office/drawing/2014/main" id="{6EC79DF2-4122-49AD-9257-59B2ED6C0950}"/>
                  </a:ext>
                </a:extLst>
              </p:cNvPr>
              <p:cNvSpPr/>
              <p:nvPr/>
            </p:nvSpPr>
            <p:spPr bwMode="auto">
              <a:xfrm>
                <a:off x="2610657" y="1196752"/>
                <a:ext cx="3977566" cy="3631691"/>
              </a:xfrm>
              <a:prstGeom prst="ellipse">
                <a:avLst/>
              </a:prstGeom>
              <a:solidFill>
                <a:srgbClr val="C0C0C0"/>
              </a:solidFill>
              <a:ln w="1905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1" lang="ja-JP" altLang="en-US" sz="3200" b="0" i="0" u="none" strike="noStrike" cap="none" normalizeH="0" baseline="0">
                  <a:ln>
                    <a:noFill/>
                  </a:ln>
                  <a:solidFill>
                    <a:schemeClr val="bg2"/>
                  </a:solidFill>
                  <a:effectLst>
                    <a:outerShdw blurRad="38100" dist="38100" dir="2700000" algn="tl">
                      <a:srgbClr val="000000">
                        <a:alpha val="43137"/>
                      </a:srgbClr>
                    </a:outerShdw>
                  </a:effectLst>
                  <a:latin typeface="HG丸ｺﾞｼｯｸM-PRO" pitchFamily="50" charset="-128"/>
                  <a:ea typeface="HG丸ｺﾞｼｯｸM-PRO" pitchFamily="50" charset="-128"/>
                </a:endParaRPr>
              </a:p>
            </p:txBody>
          </p:sp>
          <p:sp>
            <p:nvSpPr>
              <p:cNvPr id="72" name="フリーフォーム 19">
                <a:extLst>
                  <a:ext uri="{FF2B5EF4-FFF2-40B4-BE49-F238E27FC236}">
                    <a16:creationId xmlns:a16="http://schemas.microsoft.com/office/drawing/2014/main" id="{886107A2-F92D-4BB0-8849-029AAA48C822}"/>
                  </a:ext>
                </a:extLst>
              </p:cNvPr>
              <p:cNvSpPr/>
              <p:nvPr/>
            </p:nvSpPr>
            <p:spPr bwMode="auto">
              <a:xfrm>
                <a:off x="3005649" y="4076700"/>
                <a:ext cx="3092626" cy="1080492"/>
              </a:xfrm>
              <a:custGeom>
                <a:avLst/>
                <a:gdLst>
                  <a:gd name="connsiteX0" fmla="*/ 76200 w 1828800"/>
                  <a:gd name="connsiteY0" fmla="*/ 0 h 1089660"/>
                  <a:gd name="connsiteX1" fmla="*/ 76200 w 1828800"/>
                  <a:gd name="connsiteY1" fmla="*/ 0 h 1089660"/>
                  <a:gd name="connsiteX2" fmla="*/ 167640 w 1828800"/>
                  <a:gd name="connsiteY2" fmla="*/ 0 h 1089660"/>
                  <a:gd name="connsiteX3" fmla="*/ 1760220 w 1828800"/>
                  <a:gd name="connsiteY3" fmla="*/ 15240 h 1089660"/>
                  <a:gd name="connsiteX4" fmla="*/ 1828800 w 1828800"/>
                  <a:gd name="connsiteY4" fmla="*/ 746760 h 1089660"/>
                  <a:gd name="connsiteX5" fmla="*/ 906780 w 1828800"/>
                  <a:gd name="connsiteY5" fmla="*/ 1089660 h 1089660"/>
                  <a:gd name="connsiteX6" fmla="*/ 0 w 1828800"/>
                  <a:gd name="connsiteY6" fmla="*/ 716280 h 1089660"/>
                  <a:gd name="connsiteX7" fmla="*/ 76200 w 1828800"/>
                  <a:gd name="connsiteY7" fmla="*/ 0 h 1089660"/>
                  <a:gd name="connsiteX0" fmla="*/ 76200 w 1828800"/>
                  <a:gd name="connsiteY0" fmla="*/ 0 h 1089660"/>
                  <a:gd name="connsiteX1" fmla="*/ 76200 w 1828800"/>
                  <a:gd name="connsiteY1" fmla="*/ 0 h 1089660"/>
                  <a:gd name="connsiteX2" fmla="*/ 167640 w 1828800"/>
                  <a:gd name="connsiteY2" fmla="*/ 0 h 1089660"/>
                  <a:gd name="connsiteX3" fmla="*/ 1760220 w 1828800"/>
                  <a:gd name="connsiteY3" fmla="*/ 15240 h 1089660"/>
                  <a:gd name="connsiteX4" fmla="*/ 1828800 w 1828800"/>
                  <a:gd name="connsiteY4" fmla="*/ 746760 h 1089660"/>
                  <a:gd name="connsiteX5" fmla="*/ 906780 w 1828800"/>
                  <a:gd name="connsiteY5" fmla="*/ 1089660 h 1089660"/>
                  <a:gd name="connsiteX6" fmla="*/ 0 w 1828800"/>
                  <a:gd name="connsiteY6" fmla="*/ 716280 h 1089660"/>
                  <a:gd name="connsiteX7" fmla="*/ 76200 w 1828800"/>
                  <a:gd name="connsiteY7" fmla="*/ 0 h 1089660"/>
                  <a:gd name="connsiteX0" fmla="*/ 76200 w 1828800"/>
                  <a:gd name="connsiteY0" fmla="*/ 0 h 1089660"/>
                  <a:gd name="connsiteX1" fmla="*/ 76200 w 1828800"/>
                  <a:gd name="connsiteY1" fmla="*/ 0 h 1089660"/>
                  <a:gd name="connsiteX2" fmla="*/ 167640 w 1828800"/>
                  <a:gd name="connsiteY2" fmla="*/ 0 h 1089660"/>
                  <a:gd name="connsiteX3" fmla="*/ 1760220 w 1828800"/>
                  <a:gd name="connsiteY3" fmla="*/ 15240 h 1089660"/>
                  <a:gd name="connsiteX4" fmla="*/ 1828800 w 1828800"/>
                  <a:gd name="connsiteY4" fmla="*/ 746760 h 1089660"/>
                  <a:gd name="connsiteX5" fmla="*/ 906780 w 1828800"/>
                  <a:gd name="connsiteY5" fmla="*/ 1089660 h 1089660"/>
                  <a:gd name="connsiteX6" fmla="*/ 0 w 1828800"/>
                  <a:gd name="connsiteY6" fmla="*/ 716280 h 1089660"/>
                  <a:gd name="connsiteX7" fmla="*/ 76200 w 1828800"/>
                  <a:gd name="connsiteY7" fmla="*/ 0 h 1089660"/>
                  <a:gd name="connsiteX0" fmla="*/ 76200 w 1828800"/>
                  <a:gd name="connsiteY0" fmla="*/ 0 h 1089660"/>
                  <a:gd name="connsiteX1" fmla="*/ 76200 w 1828800"/>
                  <a:gd name="connsiteY1" fmla="*/ 0 h 1089660"/>
                  <a:gd name="connsiteX2" fmla="*/ 167640 w 1828800"/>
                  <a:gd name="connsiteY2" fmla="*/ 0 h 1089660"/>
                  <a:gd name="connsiteX3" fmla="*/ 1760220 w 1828800"/>
                  <a:gd name="connsiteY3" fmla="*/ 15240 h 1089660"/>
                  <a:gd name="connsiteX4" fmla="*/ 1828800 w 1828800"/>
                  <a:gd name="connsiteY4" fmla="*/ 746760 h 1089660"/>
                  <a:gd name="connsiteX5" fmla="*/ 906780 w 1828800"/>
                  <a:gd name="connsiteY5" fmla="*/ 1089660 h 1089660"/>
                  <a:gd name="connsiteX6" fmla="*/ 0 w 1828800"/>
                  <a:gd name="connsiteY6" fmla="*/ 716280 h 1089660"/>
                  <a:gd name="connsiteX7" fmla="*/ 76200 w 1828800"/>
                  <a:gd name="connsiteY7" fmla="*/ 0 h 1089660"/>
                  <a:gd name="connsiteX0" fmla="*/ 76200 w 1828800"/>
                  <a:gd name="connsiteY0" fmla="*/ 0 h 1089660"/>
                  <a:gd name="connsiteX1" fmla="*/ 76200 w 1828800"/>
                  <a:gd name="connsiteY1" fmla="*/ 0 h 1089660"/>
                  <a:gd name="connsiteX2" fmla="*/ 167640 w 1828800"/>
                  <a:gd name="connsiteY2" fmla="*/ 0 h 1089660"/>
                  <a:gd name="connsiteX3" fmla="*/ 1760220 w 1828800"/>
                  <a:gd name="connsiteY3" fmla="*/ 15240 h 1089660"/>
                  <a:gd name="connsiteX4" fmla="*/ 1828800 w 1828800"/>
                  <a:gd name="connsiteY4" fmla="*/ 746760 h 1089660"/>
                  <a:gd name="connsiteX5" fmla="*/ 906780 w 1828800"/>
                  <a:gd name="connsiteY5" fmla="*/ 1089660 h 1089660"/>
                  <a:gd name="connsiteX6" fmla="*/ 0 w 1828800"/>
                  <a:gd name="connsiteY6" fmla="*/ 716280 h 1089660"/>
                  <a:gd name="connsiteX7" fmla="*/ 76200 w 1828800"/>
                  <a:gd name="connsiteY7" fmla="*/ 0 h 1089660"/>
                  <a:gd name="connsiteX0" fmla="*/ 76200 w 1828800"/>
                  <a:gd name="connsiteY0" fmla="*/ 0 h 1080492"/>
                  <a:gd name="connsiteX1" fmla="*/ 76200 w 1828800"/>
                  <a:gd name="connsiteY1" fmla="*/ 0 h 1080492"/>
                  <a:gd name="connsiteX2" fmla="*/ 167640 w 1828800"/>
                  <a:gd name="connsiteY2" fmla="*/ 0 h 1080492"/>
                  <a:gd name="connsiteX3" fmla="*/ 1760220 w 1828800"/>
                  <a:gd name="connsiteY3" fmla="*/ 15240 h 1080492"/>
                  <a:gd name="connsiteX4" fmla="*/ 1828800 w 1828800"/>
                  <a:gd name="connsiteY4" fmla="*/ 746760 h 1080492"/>
                  <a:gd name="connsiteX5" fmla="*/ 929640 w 1828800"/>
                  <a:gd name="connsiteY5" fmla="*/ 1080492 h 1080492"/>
                  <a:gd name="connsiteX6" fmla="*/ 0 w 1828800"/>
                  <a:gd name="connsiteY6" fmla="*/ 716280 h 1080492"/>
                  <a:gd name="connsiteX7" fmla="*/ 76200 w 1828800"/>
                  <a:gd name="connsiteY7" fmla="*/ 0 h 1080492"/>
                  <a:gd name="connsiteX0" fmla="*/ 154672 w 1907272"/>
                  <a:gd name="connsiteY0" fmla="*/ 0 h 1080492"/>
                  <a:gd name="connsiteX1" fmla="*/ 154672 w 1907272"/>
                  <a:gd name="connsiteY1" fmla="*/ 0 h 1080492"/>
                  <a:gd name="connsiteX2" fmla="*/ 246112 w 1907272"/>
                  <a:gd name="connsiteY2" fmla="*/ 0 h 1080492"/>
                  <a:gd name="connsiteX3" fmla="*/ 1838692 w 1907272"/>
                  <a:gd name="connsiteY3" fmla="*/ 15240 h 1080492"/>
                  <a:gd name="connsiteX4" fmla="*/ 1907272 w 1907272"/>
                  <a:gd name="connsiteY4" fmla="*/ 746760 h 1080492"/>
                  <a:gd name="connsiteX5" fmla="*/ 1008112 w 1907272"/>
                  <a:gd name="connsiteY5" fmla="*/ 1080492 h 1080492"/>
                  <a:gd name="connsiteX6" fmla="*/ 0 w 1907272"/>
                  <a:gd name="connsiteY6" fmla="*/ 720452 h 1080492"/>
                  <a:gd name="connsiteX7" fmla="*/ 154672 w 1907272"/>
                  <a:gd name="connsiteY7" fmla="*/ 0 h 1080492"/>
                  <a:gd name="connsiteX0" fmla="*/ 216024 w 1907272"/>
                  <a:gd name="connsiteY0" fmla="*/ 372 h 1080492"/>
                  <a:gd name="connsiteX1" fmla="*/ 154672 w 1907272"/>
                  <a:gd name="connsiteY1" fmla="*/ 0 h 1080492"/>
                  <a:gd name="connsiteX2" fmla="*/ 246112 w 1907272"/>
                  <a:gd name="connsiteY2" fmla="*/ 0 h 1080492"/>
                  <a:gd name="connsiteX3" fmla="*/ 1838692 w 1907272"/>
                  <a:gd name="connsiteY3" fmla="*/ 15240 h 1080492"/>
                  <a:gd name="connsiteX4" fmla="*/ 1907272 w 1907272"/>
                  <a:gd name="connsiteY4" fmla="*/ 746760 h 1080492"/>
                  <a:gd name="connsiteX5" fmla="*/ 1008112 w 1907272"/>
                  <a:gd name="connsiteY5" fmla="*/ 1080492 h 1080492"/>
                  <a:gd name="connsiteX6" fmla="*/ 0 w 1907272"/>
                  <a:gd name="connsiteY6" fmla="*/ 720452 h 1080492"/>
                  <a:gd name="connsiteX7" fmla="*/ 216024 w 1907272"/>
                  <a:gd name="connsiteY7" fmla="*/ 372 h 1080492"/>
                  <a:gd name="connsiteX0" fmla="*/ 144016 w 1907272"/>
                  <a:gd name="connsiteY0" fmla="*/ 372 h 1080492"/>
                  <a:gd name="connsiteX1" fmla="*/ 154672 w 1907272"/>
                  <a:gd name="connsiteY1" fmla="*/ 0 h 1080492"/>
                  <a:gd name="connsiteX2" fmla="*/ 246112 w 1907272"/>
                  <a:gd name="connsiteY2" fmla="*/ 0 h 1080492"/>
                  <a:gd name="connsiteX3" fmla="*/ 1838692 w 1907272"/>
                  <a:gd name="connsiteY3" fmla="*/ 15240 h 1080492"/>
                  <a:gd name="connsiteX4" fmla="*/ 1907272 w 1907272"/>
                  <a:gd name="connsiteY4" fmla="*/ 746760 h 1080492"/>
                  <a:gd name="connsiteX5" fmla="*/ 1008112 w 1907272"/>
                  <a:gd name="connsiteY5" fmla="*/ 1080492 h 1080492"/>
                  <a:gd name="connsiteX6" fmla="*/ 0 w 1907272"/>
                  <a:gd name="connsiteY6" fmla="*/ 720452 h 1080492"/>
                  <a:gd name="connsiteX7" fmla="*/ 144016 w 1907272"/>
                  <a:gd name="connsiteY7" fmla="*/ 372 h 10804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907272" h="1080492">
                    <a:moveTo>
                      <a:pt x="144016" y="372"/>
                    </a:moveTo>
                    <a:lnTo>
                      <a:pt x="154672" y="0"/>
                    </a:lnTo>
                    <a:lnTo>
                      <a:pt x="246112" y="0"/>
                    </a:lnTo>
                    <a:lnTo>
                      <a:pt x="1838692" y="15240"/>
                    </a:lnTo>
                    <a:lnTo>
                      <a:pt x="1907272" y="746760"/>
                    </a:lnTo>
                    <a:cubicBezTo>
                      <a:pt x="1679188" y="926232"/>
                      <a:pt x="1362700" y="1047368"/>
                      <a:pt x="1008112" y="1080492"/>
                    </a:cubicBezTo>
                    <a:cubicBezTo>
                      <a:pt x="707752" y="1040636"/>
                      <a:pt x="401692" y="993904"/>
                      <a:pt x="0" y="720452"/>
                    </a:cubicBezTo>
                    <a:lnTo>
                      <a:pt x="144016" y="372"/>
                    </a:lnTo>
                    <a:close/>
                  </a:path>
                </a:pathLst>
              </a:custGeom>
              <a:solidFill>
                <a:srgbClr val="3366FF"/>
              </a:solidFill>
              <a:ln w="1905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1" lang="ja-JP" altLang="en-US" sz="2800" b="0" i="0" u="none" strike="noStrike" cap="none" normalizeH="0" baseline="0">
                  <a:ln>
                    <a:noFill/>
                  </a:ln>
                  <a:solidFill>
                    <a:schemeClr val="bg2"/>
                  </a:solidFill>
                  <a:effectLst>
                    <a:outerShdw blurRad="38100" dist="38100" dir="2700000" algn="tl">
                      <a:srgbClr val="000000">
                        <a:alpha val="43137"/>
                      </a:srgbClr>
                    </a:outerShdw>
                  </a:effectLst>
                  <a:latin typeface="HG丸ｺﾞｼｯｸM-PRO" pitchFamily="50" charset="-128"/>
                  <a:ea typeface="HG丸ｺﾞｼｯｸM-PRO" pitchFamily="50" charset="-128"/>
                </a:endParaRPr>
              </a:p>
            </p:txBody>
          </p:sp>
          <p:grpSp>
            <p:nvGrpSpPr>
              <p:cNvPr id="73" name="グループ化 13">
                <a:extLst>
                  <a:ext uri="{FF2B5EF4-FFF2-40B4-BE49-F238E27FC236}">
                    <a16:creationId xmlns:a16="http://schemas.microsoft.com/office/drawing/2014/main" id="{7DBAD107-7C62-4A3D-8B4E-B9188DE6EF5E}"/>
                  </a:ext>
                </a:extLst>
              </p:cNvPr>
              <p:cNvGrpSpPr/>
              <p:nvPr/>
            </p:nvGrpSpPr>
            <p:grpSpPr>
              <a:xfrm>
                <a:off x="4067944" y="2564904"/>
                <a:ext cx="977470" cy="7080339"/>
                <a:chOff x="2051720" y="3356992"/>
                <a:chExt cx="792088" cy="5737516"/>
              </a:xfrm>
            </p:grpSpPr>
            <p:sp>
              <p:nvSpPr>
                <p:cNvPr id="74" name="円/楕円 14">
                  <a:extLst>
                    <a:ext uri="{FF2B5EF4-FFF2-40B4-BE49-F238E27FC236}">
                      <a16:creationId xmlns:a16="http://schemas.microsoft.com/office/drawing/2014/main" id="{BA52C8A4-8824-4ED0-AFF6-FA9FFE3D2167}"/>
                    </a:ext>
                  </a:extLst>
                </p:cNvPr>
                <p:cNvSpPr/>
                <p:nvPr/>
              </p:nvSpPr>
              <p:spPr bwMode="auto">
                <a:xfrm>
                  <a:off x="2051720" y="3356992"/>
                  <a:ext cx="792088" cy="792088"/>
                </a:xfrm>
                <a:prstGeom prst="ellipse">
                  <a:avLst/>
                </a:prstGeom>
                <a:solidFill>
                  <a:srgbClr val="DDDDDD"/>
                </a:solidFill>
                <a:ln w="1905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1" lang="ja-JP" altLang="en-US" sz="3200" b="0" i="0" u="none" strike="noStrike" cap="none" normalizeH="0" baseline="0">
                    <a:ln>
                      <a:noFill/>
                    </a:ln>
                    <a:solidFill>
                      <a:schemeClr val="bg2"/>
                    </a:solidFill>
                    <a:effectLst>
                      <a:outerShdw blurRad="38100" dist="38100" dir="2700000" algn="tl">
                        <a:srgbClr val="000000">
                          <a:alpha val="43137"/>
                        </a:srgbClr>
                      </a:outerShdw>
                    </a:effectLst>
                    <a:latin typeface="HG丸ｺﾞｼｯｸM-PRO" pitchFamily="50" charset="-128"/>
                    <a:ea typeface="HG丸ｺﾞｼｯｸM-PRO" pitchFamily="50" charset="-128"/>
                  </a:endParaRPr>
                </a:p>
              </p:txBody>
            </p:sp>
            <p:sp>
              <p:nvSpPr>
                <p:cNvPr id="75" name="正方形/長方形 74">
                  <a:extLst>
                    <a:ext uri="{FF2B5EF4-FFF2-40B4-BE49-F238E27FC236}">
                      <a16:creationId xmlns:a16="http://schemas.microsoft.com/office/drawing/2014/main" id="{3CF3D35D-9F09-44FA-BA3E-FC467C9E7C8F}"/>
                    </a:ext>
                  </a:extLst>
                </p:cNvPr>
                <p:cNvSpPr/>
                <p:nvPr/>
              </p:nvSpPr>
              <p:spPr bwMode="auto">
                <a:xfrm>
                  <a:off x="2375865" y="3933057"/>
                  <a:ext cx="135969" cy="5161451"/>
                </a:xfrm>
                <a:prstGeom prst="rect">
                  <a:avLst/>
                </a:prstGeom>
                <a:solidFill>
                  <a:srgbClr val="DDDDDD"/>
                </a:solidFill>
                <a:ln w="1905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1" lang="ja-JP" altLang="en-US" sz="3200" b="0" i="0" u="none" strike="noStrike" cap="none" normalizeH="0" baseline="0">
                    <a:ln>
                      <a:noFill/>
                    </a:ln>
                    <a:solidFill>
                      <a:schemeClr val="bg2"/>
                    </a:solidFill>
                    <a:effectLst>
                      <a:outerShdw blurRad="38100" dist="38100" dir="2700000" algn="tl">
                        <a:srgbClr val="000000">
                          <a:alpha val="43137"/>
                        </a:srgbClr>
                      </a:outerShdw>
                    </a:effectLst>
                    <a:latin typeface="HG丸ｺﾞｼｯｸM-PRO" pitchFamily="50" charset="-128"/>
                    <a:ea typeface="HG丸ｺﾞｼｯｸM-PRO" pitchFamily="50" charset="-128"/>
                  </a:endParaRPr>
                </a:p>
              </p:txBody>
            </p:sp>
            <p:sp>
              <p:nvSpPr>
                <p:cNvPr id="76" name="円/楕円 17">
                  <a:extLst>
                    <a:ext uri="{FF2B5EF4-FFF2-40B4-BE49-F238E27FC236}">
                      <a16:creationId xmlns:a16="http://schemas.microsoft.com/office/drawing/2014/main" id="{AAE57773-E682-46C7-8DD0-FA46CB2D73B1}"/>
                    </a:ext>
                  </a:extLst>
                </p:cNvPr>
                <p:cNvSpPr/>
                <p:nvPr/>
              </p:nvSpPr>
              <p:spPr bwMode="auto">
                <a:xfrm>
                  <a:off x="2204120" y="3509392"/>
                  <a:ext cx="495672" cy="495672"/>
                </a:xfrm>
                <a:prstGeom prst="ellipse">
                  <a:avLst/>
                </a:prstGeom>
                <a:solidFill>
                  <a:srgbClr val="DDDDDD"/>
                </a:solidFill>
                <a:ln w="1905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1" lang="ja-JP" altLang="en-US" sz="3200" b="0" i="0" u="none" strike="noStrike" cap="none" normalizeH="0" baseline="0">
                    <a:ln>
                      <a:noFill/>
                    </a:ln>
                    <a:solidFill>
                      <a:schemeClr val="bg2"/>
                    </a:solidFill>
                    <a:effectLst>
                      <a:outerShdw blurRad="38100" dist="38100" dir="2700000" algn="tl">
                        <a:srgbClr val="000000">
                          <a:alpha val="43137"/>
                        </a:srgbClr>
                      </a:outerShdw>
                    </a:effectLst>
                    <a:latin typeface="HG丸ｺﾞｼｯｸM-PRO" pitchFamily="50" charset="-128"/>
                    <a:ea typeface="HG丸ｺﾞｼｯｸM-PRO" pitchFamily="50" charset="-128"/>
                  </a:endParaRPr>
                </a:p>
              </p:txBody>
            </p:sp>
          </p:grpSp>
        </p:grpSp>
        <p:sp>
          <p:nvSpPr>
            <p:cNvPr id="77" name="矢印: 環状 76">
              <a:extLst>
                <a:ext uri="{FF2B5EF4-FFF2-40B4-BE49-F238E27FC236}">
                  <a16:creationId xmlns:a16="http://schemas.microsoft.com/office/drawing/2014/main" id="{534571B8-4236-4009-B641-2801152E6F68}"/>
                </a:ext>
              </a:extLst>
            </p:cNvPr>
            <p:cNvSpPr/>
            <p:nvPr/>
          </p:nvSpPr>
          <p:spPr>
            <a:xfrm rot="1121436" flipH="1">
              <a:off x="6668851" y="1094854"/>
              <a:ext cx="1348233" cy="1117444"/>
            </a:xfrm>
            <a:prstGeom prst="circularArrow">
              <a:avLst>
                <a:gd name="adj1" fmla="val 12500"/>
                <a:gd name="adj2" fmla="val 1142319"/>
                <a:gd name="adj3" fmla="val 20457681"/>
                <a:gd name="adj4" fmla="val 13837251"/>
                <a:gd name="adj5" fmla="val 12500"/>
              </a:avLst>
            </a:prstGeom>
            <a:solidFill>
              <a:srgbClr val="99CC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sp>
          <p:nvSpPr>
            <p:cNvPr id="87" name="正方形/長方形 86">
              <a:extLst>
                <a:ext uri="{FF2B5EF4-FFF2-40B4-BE49-F238E27FC236}">
                  <a16:creationId xmlns:a16="http://schemas.microsoft.com/office/drawing/2014/main" id="{23FDE8ED-7E89-4DC9-A023-2AA31C28CB6F}"/>
                </a:ext>
              </a:extLst>
            </p:cNvPr>
            <p:cNvSpPr/>
            <p:nvPr/>
          </p:nvSpPr>
          <p:spPr>
            <a:xfrm>
              <a:off x="6434127" y="1508089"/>
              <a:ext cx="1671319" cy="461665"/>
            </a:xfrm>
            <a:prstGeom prst="rect">
              <a:avLst/>
            </a:prstGeom>
          </p:spPr>
          <p:txBody>
            <a:bodyPr wrap="square">
              <a:spAutoFit/>
            </a:bodyPr>
            <a:lstStyle/>
            <a:p>
              <a:pPr algn="ctr"/>
              <a:r>
                <a:rPr lang="ja-JP" altLang="en-US" sz="2400" dirty="0">
                  <a:latin typeface="ＭＳ Ｐゴシック" panose="020B0600070205080204" pitchFamily="50" charset="-128"/>
                  <a:ea typeface="ＭＳ Ｐゴシック" panose="020B0600070205080204" pitchFamily="50" charset="-128"/>
                </a:rPr>
                <a:t>刈る</a:t>
              </a:r>
              <a:endParaRPr lang="en-US" altLang="ja-JP" sz="2400" dirty="0">
                <a:latin typeface="ＭＳ Ｐゴシック" panose="020B0600070205080204" pitchFamily="50" charset="-128"/>
                <a:ea typeface="ＭＳ Ｐゴシック" panose="020B0600070205080204" pitchFamily="50" charset="-128"/>
              </a:endParaRPr>
            </a:p>
          </p:txBody>
        </p:sp>
      </p:grpSp>
      <p:sp>
        <p:nvSpPr>
          <p:cNvPr id="30" name="矢印: 右 29">
            <a:extLst>
              <a:ext uri="{FF2B5EF4-FFF2-40B4-BE49-F238E27FC236}">
                <a16:creationId xmlns:a16="http://schemas.microsoft.com/office/drawing/2014/main" id="{2FE39C74-44D3-4BA2-B53F-F16EEF8E8925}"/>
              </a:ext>
            </a:extLst>
          </p:cNvPr>
          <p:cNvSpPr/>
          <p:nvPr/>
        </p:nvSpPr>
        <p:spPr>
          <a:xfrm>
            <a:off x="2834461" y="3232821"/>
            <a:ext cx="445964" cy="1454613"/>
          </a:xfrm>
          <a:prstGeom prst="rightArrow">
            <a:avLst/>
          </a:prstGeom>
          <a:solidFill>
            <a:srgbClr val="0099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latin typeface="ＭＳ Ｐゴシック" panose="020B0600070205080204" pitchFamily="50" charset="-128"/>
              <a:ea typeface="ＭＳ Ｐゴシック" panose="020B0600070205080204" pitchFamily="50" charset="-128"/>
            </a:endParaRPr>
          </a:p>
        </p:txBody>
      </p:sp>
      <p:sp>
        <p:nvSpPr>
          <p:cNvPr id="83" name="矢印: 右 82">
            <a:extLst>
              <a:ext uri="{FF2B5EF4-FFF2-40B4-BE49-F238E27FC236}">
                <a16:creationId xmlns:a16="http://schemas.microsoft.com/office/drawing/2014/main" id="{427807D8-B32B-484D-92A9-642B2DC5DB5C}"/>
              </a:ext>
            </a:extLst>
          </p:cNvPr>
          <p:cNvSpPr/>
          <p:nvPr/>
        </p:nvSpPr>
        <p:spPr>
          <a:xfrm>
            <a:off x="5926582" y="3232821"/>
            <a:ext cx="445964" cy="1454613"/>
          </a:xfrm>
          <a:prstGeom prst="rightArrow">
            <a:avLst/>
          </a:prstGeom>
          <a:solidFill>
            <a:srgbClr val="0099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latin typeface="ＭＳ Ｐゴシック" panose="020B0600070205080204" pitchFamily="50" charset="-128"/>
              <a:ea typeface="ＭＳ Ｐゴシック" panose="020B0600070205080204" pitchFamily="50" charset="-128"/>
            </a:endParaRPr>
          </a:p>
        </p:txBody>
      </p:sp>
      <p:sp>
        <p:nvSpPr>
          <p:cNvPr id="3" name="スライド番号プレースホルダー 2">
            <a:extLst>
              <a:ext uri="{FF2B5EF4-FFF2-40B4-BE49-F238E27FC236}">
                <a16:creationId xmlns:a16="http://schemas.microsoft.com/office/drawing/2014/main" id="{D9961FEC-1AFD-E2A4-CE0B-3A6F604CA79D}"/>
              </a:ext>
            </a:extLst>
          </p:cNvPr>
          <p:cNvSpPr>
            <a:spLocks noGrp="1"/>
          </p:cNvSpPr>
          <p:nvPr>
            <p:ph type="sldNum" sz="quarter" idx="12"/>
          </p:nvPr>
        </p:nvSpPr>
        <p:spPr/>
        <p:txBody>
          <a:bodyPr/>
          <a:lstStyle/>
          <a:p>
            <a:fld id="{7CDA0E17-1C9E-4849-95CE-BCC8B3B85E09}" type="slidenum">
              <a:rPr kumimoji="1" lang="ja-JP" altLang="en-US" smtClean="0">
                <a:solidFill>
                  <a:schemeClr val="tx1"/>
                </a:solidFill>
              </a:rPr>
              <a:pPr/>
              <a:t>12</a:t>
            </a:fld>
            <a:endParaRPr kumimoji="1" lang="ja-JP" altLang="en-US" dirty="0">
              <a:solidFill>
                <a:schemeClr val="tx1"/>
              </a:solidFill>
            </a:endParaRPr>
          </a:p>
        </p:txBody>
      </p:sp>
      <p:cxnSp>
        <p:nvCxnSpPr>
          <p:cNvPr id="4" name="直線コネクタ 3">
            <a:extLst>
              <a:ext uri="{FF2B5EF4-FFF2-40B4-BE49-F238E27FC236}">
                <a16:creationId xmlns:a16="http://schemas.microsoft.com/office/drawing/2014/main" id="{4E9E40A1-44FC-90CA-93F8-304EDA2C35CD}"/>
              </a:ext>
            </a:extLst>
          </p:cNvPr>
          <p:cNvCxnSpPr/>
          <p:nvPr/>
        </p:nvCxnSpPr>
        <p:spPr>
          <a:xfrm>
            <a:off x="394636" y="748602"/>
            <a:ext cx="8354728" cy="0"/>
          </a:xfrm>
          <a:prstGeom prst="line">
            <a:avLst/>
          </a:prstGeom>
          <a:ln w="76200">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721031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0"/>
                                        </p:tgtEl>
                                        <p:attrNameLst>
                                          <p:attrName>style.visibility</p:attrName>
                                        </p:attrNameLst>
                                      </p:cBhvr>
                                      <p:to>
                                        <p:strVal val="visible"/>
                                      </p:to>
                                    </p:set>
                                    <p:animEffect transition="in" filter="fade">
                                      <p:cBhvr>
                                        <p:cTn id="7" dur="500"/>
                                        <p:tgtEl>
                                          <p:spTgt spid="30"/>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88"/>
                                        </p:tgtEl>
                                        <p:attrNameLst>
                                          <p:attrName>style.visibility</p:attrName>
                                        </p:attrNameLst>
                                      </p:cBhvr>
                                      <p:to>
                                        <p:strVal val="visible"/>
                                      </p:to>
                                    </p:set>
                                    <p:animEffect transition="in" filter="fade">
                                      <p:cBhvr>
                                        <p:cTn id="11" dur="500"/>
                                        <p:tgtEl>
                                          <p:spTgt spid="88"/>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grpId="0" nodeType="clickEffect">
                                  <p:stCondLst>
                                    <p:cond delay="0"/>
                                  </p:stCondLst>
                                  <p:childTnLst>
                                    <p:set>
                                      <p:cBhvr>
                                        <p:cTn id="15" dur="1" fill="hold">
                                          <p:stCondLst>
                                            <p:cond delay="0"/>
                                          </p:stCondLst>
                                        </p:cTn>
                                        <p:tgtEl>
                                          <p:spTgt spid="83"/>
                                        </p:tgtEl>
                                        <p:attrNameLst>
                                          <p:attrName>style.visibility</p:attrName>
                                        </p:attrNameLst>
                                      </p:cBhvr>
                                      <p:to>
                                        <p:strVal val="visible"/>
                                      </p:to>
                                    </p:set>
                                    <p:animEffect transition="in" filter="fade">
                                      <p:cBhvr>
                                        <p:cTn id="16" dur="500"/>
                                        <p:tgtEl>
                                          <p:spTgt spid="83"/>
                                        </p:tgtEl>
                                      </p:cBhvr>
                                    </p:animEffect>
                                  </p:childTnLst>
                                </p:cTn>
                              </p:par>
                            </p:childTnLst>
                          </p:cTn>
                        </p:par>
                        <p:par>
                          <p:cTn id="17" fill="hold">
                            <p:stCondLst>
                              <p:cond delay="500"/>
                            </p:stCondLst>
                            <p:childTnLst>
                              <p:par>
                                <p:cTn id="18" presetID="10" presetClass="entr" presetSubtype="0" fill="hold" nodeType="afterEffect">
                                  <p:stCondLst>
                                    <p:cond delay="0"/>
                                  </p:stCondLst>
                                  <p:childTnLst>
                                    <p:set>
                                      <p:cBhvr>
                                        <p:cTn id="19" dur="1" fill="hold">
                                          <p:stCondLst>
                                            <p:cond delay="0"/>
                                          </p:stCondLst>
                                        </p:cTn>
                                        <p:tgtEl>
                                          <p:spTgt spid="89"/>
                                        </p:tgtEl>
                                        <p:attrNameLst>
                                          <p:attrName>style.visibility</p:attrName>
                                        </p:attrNameLst>
                                      </p:cBhvr>
                                      <p:to>
                                        <p:strVal val="visible"/>
                                      </p:to>
                                    </p:set>
                                    <p:animEffect transition="in" filter="fade">
                                      <p:cBhvr>
                                        <p:cTn id="20" dur="500"/>
                                        <p:tgtEl>
                                          <p:spTgt spid="8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P spid="83"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3571" name="AutoShape 3"/>
          <p:cNvSpPr>
            <a:spLocks noChangeAspect="1" noChangeArrowheads="1" noTextEdit="1"/>
          </p:cNvSpPr>
          <p:nvPr/>
        </p:nvSpPr>
        <p:spPr bwMode="auto">
          <a:xfrm>
            <a:off x="0" y="6350"/>
            <a:ext cx="9144000" cy="68580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493576" name="Rectangle 8"/>
          <p:cNvSpPr>
            <a:spLocks noChangeArrowheads="1"/>
          </p:cNvSpPr>
          <p:nvPr/>
        </p:nvSpPr>
        <p:spPr bwMode="auto">
          <a:xfrm>
            <a:off x="2247900" y="158750"/>
            <a:ext cx="4651375" cy="76517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493580" name="Rectangle 12"/>
          <p:cNvSpPr>
            <a:spLocks noChangeArrowheads="1"/>
          </p:cNvSpPr>
          <p:nvPr/>
        </p:nvSpPr>
        <p:spPr bwMode="auto">
          <a:xfrm>
            <a:off x="253144" y="953104"/>
            <a:ext cx="8568952" cy="1477328"/>
          </a:xfrm>
          <a:prstGeom prst="rect">
            <a:avLst/>
          </a:prstGeom>
          <a:noFill/>
          <a:ln w="9525">
            <a:noFill/>
            <a:miter lim="800000"/>
            <a:headEnd/>
            <a:tailEnd/>
          </a:ln>
        </p:spPr>
        <p:txBody>
          <a:bodyPr vert="horz" wrap="square" lIns="0" tIns="0" rIns="0" bIns="0" numCol="1" anchor="t" anchorCtr="0" compatLnSpc="1">
            <a:prstTxWarp prst="textNoShape">
              <a:avLst/>
            </a:prstTxWarp>
            <a:spAutoFit/>
          </a:bodyPr>
          <a:lstStyle/>
          <a:p>
            <a:pPr lvl="0">
              <a:spcBef>
                <a:spcPts val="600"/>
              </a:spcBef>
            </a:pPr>
            <a:r>
              <a:rPr lang="ja-JP" altLang="en-US" sz="2400" dirty="0">
                <a:solidFill>
                  <a:srgbClr val="000000"/>
                </a:solidFill>
                <a:effectLst/>
                <a:latin typeface="UD デジタル 教科書体 NK-R" panose="02020400000000000000" pitchFamily="18" charset="-128"/>
                <a:ea typeface="UD デジタル 教科書体 NK-R" panose="02020400000000000000" pitchFamily="18" charset="-128"/>
              </a:rPr>
              <a:t>道路に面した畦畔の草刈り作業中、空き缶などを拾うため、作業を中断し</a:t>
            </a:r>
            <a:r>
              <a:rPr lang="ja-JP" altLang="en-US" sz="2400" dirty="0">
                <a:solidFill>
                  <a:srgbClr val="000000"/>
                </a:solidFill>
                <a:latin typeface="UD デジタル 教科書体 NK-R" panose="02020400000000000000" pitchFamily="18" charset="-128"/>
                <a:ea typeface="UD デジタル 教科書体 NK-R" panose="02020400000000000000" pitchFamily="18" charset="-128"/>
              </a:rPr>
              <a:t>、エンジンを切らずに道路</a:t>
            </a:r>
            <a:r>
              <a:rPr lang="ja-JP" altLang="en-US" sz="2400" dirty="0">
                <a:solidFill>
                  <a:srgbClr val="000000"/>
                </a:solidFill>
                <a:effectLst/>
                <a:latin typeface="UD デジタル 教科書体 NK-R" panose="02020400000000000000" pitchFamily="18" charset="-128"/>
                <a:ea typeface="UD デジタル 教科書体 NK-R" panose="02020400000000000000" pitchFamily="18" charset="-128"/>
              </a:rPr>
              <a:t>の縁石に刈払機を置いたところ、エンジンの振動で刈払機が縁石から落ち、回転する刈刃が左脚に接触し、切創を負った</a:t>
            </a:r>
            <a:endParaRPr lang="en-US" altLang="ja-JP" sz="2400" dirty="0">
              <a:solidFill>
                <a:srgbClr val="000000"/>
              </a:solidFill>
              <a:effectLst/>
              <a:latin typeface="UD デジタル 教科書体 NK-R" panose="02020400000000000000" pitchFamily="18" charset="-128"/>
              <a:ea typeface="UD デジタル 教科書体 NK-R" panose="02020400000000000000" pitchFamily="18" charset="-128"/>
            </a:endParaRPr>
          </a:p>
        </p:txBody>
      </p:sp>
      <p:sp>
        <p:nvSpPr>
          <p:cNvPr id="18" name="Rectangle 7"/>
          <p:cNvSpPr>
            <a:spLocks noChangeArrowheads="1"/>
          </p:cNvSpPr>
          <p:nvPr/>
        </p:nvSpPr>
        <p:spPr bwMode="auto">
          <a:xfrm>
            <a:off x="-40734" y="46983"/>
            <a:ext cx="9193514" cy="701585"/>
          </a:xfrm>
          <a:prstGeom prst="rect">
            <a:avLst/>
          </a:prstGeom>
          <a:noFill/>
          <a:ln w="12700">
            <a:noFill/>
            <a:miter lim="800000"/>
            <a:headEnd type="none" w="sm" len="sm"/>
            <a:tailEnd type="none" w="sm" len="sm"/>
          </a:ln>
          <a:effectLst/>
        </p:spPr>
        <p:txBody>
          <a:bodyPr wrap="square" tIns="118800" bIns="118800">
            <a:spAutoFit/>
          </a:bodyPr>
          <a:lstStyle/>
          <a:p>
            <a:pPr algn="ctr"/>
            <a:r>
              <a:rPr lang="en-US" altLang="ja-JP" sz="3000" dirty="0">
                <a:solidFill>
                  <a:schemeClr val="accent1">
                    <a:lumMod val="50000"/>
                  </a:schemeClr>
                </a:solidFill>
                <a:latin typeface="HGP創英角ｺﾞｼｯｸUB" panose="020B0900000000000000" pitchFamily="50" charset="-128"/>
                <a:ea typeface="HGP創英角ｺﾞｼｯｸUB" panose="020B0900000000000000" pitchFamily="50" charset="-128"/>
              </a:rPr>
              <a:t>【</a:t>
            </a:r>
            <a:r>
              <a:rPr lang="ja-JP" altLang="en-US" sz="3000" dirty="0">
                <a:solidFill>
                  <a:schemeClr val="accent1">
                    <a:lumMod val="50000"/>
                  </a:schemeClr>
                </a:solidFill>
                <a:latin typeface="HGP創英角ｺﾞｼｯｸUB" panose="020B0900000000000000" pitchFamily="50" charset="-128"/>
                <a:ea typeface="HGP創英角ｺﾞｼｯｸUB" panose="020B0900000000000000" pitchFamily="50" charset="-128"/>
              </a:rPr>
              <a:t>事例３</a:t>
            </a:r>
            <a:r>
              <a:rPr lang="en-US" altLang="ja-JP" sz="3000" dirty="0">
                <a:solidFill>
                  <a:schemeClr val="accent1">
                    <a:lumMod val="50000"/>
                  </a:schemeClr>
                </a:solidFill>
                <a:latin typeface="HGP創英角ｺﾞｼｯｸUB" panose="020B0900000000000000" pitchFamily="50" charset="-128"/>
                <a:ea typeface="HGP創英角ｺﾞｼｯｸUB" panose="020B0900000000000000" pitchFamily="50" charset="-128"/>
              </a:rPr>
              <a:t>】</a:t>
            </a:r>
            <a:r>
              <a:rPr lang="ja-JP" altLang="en-US" sz="3000" dirty="0">
                <a:solidFill>
                  <a:schemeClr val="accent1">
                    <a:lumMod val="50000"/>
                  </a:schemeClr>
                </a:solidFill>
                <a:latin typeface="HGP創英角ｺﾞｼｯｸUB" panose="020B0900000000000000" pitchFamily="50" charset="-128"/>
                <a:ea typeface="HGP創英角ｺﾞｼｯｸUB" panose="020B0900000000000000" pitchFamily="50" charset="-128"/>
              </a:rPr>
              <a:t>地面に置いた刈払機との接触による事故事例</a:t>
            </a:r>
          </a:p>
        </p:txBody>
      </p:sp>
      <p:pic>
        <p:nvPicPr>
          <p:cNvPr id="509955" name="Picture 3" descr="このように縁石に対し斜めに置いた (NXPowerLite)"/>
          <p:cNvPicPr>
            <a:picLocks noChangeAspect="1" noChangeArrowheads="1"/>
          </p:cNvPicPr>
          <p:nvPr/>
        </p:nvPicPr>
        <p:blipFill>
          <a:blip r:embed="rId3" cstate="print"/>
          <a:srcRect/>
          <a:stretch>
            <a:fillRect/>
          </a:stretch>
        </p:blipFill>
        <p:spPr bwMode="auto">
          <a:xfrm>
            <a:off x="24757" y="3311817"/>
            <a:ext cx="4547243" cy="3407687"/>
          </a:xfrm>
          <a:prstGeom prst="rect">
            <a:avLst/>
          </a:prstGeom>
          <a:noFill/>
          <a:ln w="9525">
            <a:noFill/>
            <a:miter lim="800000"/>
            <a:headEnd/>
            <a:tailEnd/>
          </a:ln>
        </p:spPr>
      </p:pic>
      <p:grpSp>
        <p:nvGrpSpPr>
          <p:cNvPr id="2" name="グループ化 1">
            <a:extLst>
              <a:ext uri="{FF2B5EF4-FFF2-40B4-BE49-F238E27FC236}">
                <a16:creationId xmlns:a16="http://schemas.microsoft.com/office/drawing/2014/main" id="{074F58CC-D99E-4631-9DDA-00549A05059B}"/>
              </a:ext>
            </a:extLst>
          </p:cNvPr>
          <p:cNvGrpSpPr/>
          <p:nvPr/>
        </p:nvGrpSpPr>
        <p:grpSpPr>
          <a:xfrm>
            <a:off x="4621514" y="3311817"/>
            <a:ext cx="4547243" cy="3406434"/>
            <a:chOff x="4716016" y="980728"/>
            <a:chExt cx="4133304" cy="3096344"/>
          </a:xfrm>
        </p:grpSpPr>
        <p:pic>
          <p:nvPicPr>
            <p:cNvPr id="509956" name="Picture 4" descr="右手前の縁石から落ちた刈刃が足に移動してきた (NXPowerLite)"/>
            <p:cNvPicPr>
              <a:picLocks noChangeAspect="1" noChangeArrowheads="1"/>
            </p:cNvPicPr>
            <p:nvPr/>
          </p:nvPicPr>
          <p:blipFill>
            <a:blip r:embed="rId4" cstate="print"/>
            <a:srcRect/>
            <a:stretch>
              <a:fillRect/>
            </a:stretch>
          </p:blipFill>
          <p:spPr bwMode="auto">
            <a:xfrm>
              <a:off x="4716016" y="980728"/>
              <a:ext cx="4133304" cy="3096344"/>
            </a:xfrm>
            <a:prstGeom prst="rect">
              <a:avLst/>
            </a:prstGeom>
            <a:noFill/>
            <a:ln w="9525">
              <a:noFill/>
              <a:miter lim="800000"/>
              <a:headEnd/>
              <a:tailEnd/>
            </a:ln>
          </p:spPr>
        </p:pic>
        <p:sp>
          <p:nvSpPr>
            <p:cNvPr id="16" name="環状矢印 15"/>
            <p:cNvSpPr/>
            <p:nvPr/>
          </p:nvSpPr>
          <p:spPr bwMode="auto">
            <a:xfrm rot="1441957" flipH="1">
              <a:off x="6608691" y="1309841"/>
              <a:ext cx="1500346" cy="1480739"/>
            </a:xfrm>
            <a:prstGeom prst="circularArrow">
              <a:avLst>
                <a:gd name="adj1" fmla="val 8771"/>
                <a:gd name="adj2" fmla="val 1205926"/>
                <a:gd name="adj3" fmla="val 20466259"/>
                <a:gd name="adj4" fmla="val 15643789"/>
                <a:gd name="adj5" fmla="val 13829"/>
              </a:avLst>
            </a:prstGeom>
            <a:solidFill>
              <a:srgbClr val="FFFF00"/>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1" lang="ja-JP" altLang="en-US" sz="3200" b="0" i="0" u="none" strike="noStrike" cap="none" normalizeH="0" baseline="0">
                <a:ln>
                  <a:noFill/>
                </a:ln>
                <a:solidFill>
                  <a:schemeClr val="tx1"/>
                </a:solidFill>
                <a:effectLst>
                  <a:outerShdw blurRad="38100" dist="38100" dir="2700000" algn="tl">
                    <a:srgbClr val="000000">
                      <a:alpha val="43137"/>
                    </a:srgbClr>
                  </a:outerShdw>
                </a:effectLst>
                <a:latin typeface="HG丸ｺﾞｼｯｸM-PRO" pitchFamily="50" charset="-128"/>
                <a:ea typeface="HG丸ｺﾞｼｯｸM-PRO" pitchFamily="50" charset="-128"/>
              </a:endParaRPr>
            </a:p>
          </p:txBody>
        </p:sp>
      </p:grpSp>
      <p:sp>
        <p:nvSpPr>
          <p:cNvPr id="10" name="Rectangle 12">
            <a:extLst>
              <a:ext uri="{FF2B5EF4-FFF2-40B4-BE49-F238E27FC236}">
                <a16:creationId xmlns:a16="http://schemas.microsoft.com/office/drawing/2014/main" id="{B4E41B00-EA1B-43AC-8277-3DA388ACF303}"/>
              </a:ext>
            </a:extLst>
          </p:cNvPr>
          <p:cNvSpPr>
            <a:spLocks noChangeArrowheads="1"/>
          </p:cNvSpPr>
          <p:nvPr/>
        </p:nvSpPr>
        <p:spPr bwMode="auto">
          <a:xfrm>
            <a:off x="560485" y="2562884"/>
            <a:ext cx="7128792" cy="369332"/>
          </a:xfrm>
          <a:prstGeom prst="rect">
            <a:avLst/>
          </a:prstGeom>
          <a:noFill/>
          <a:ln w="9525">
            <a:noFill/>
            <a:miter lim="800000"/>
            <a:headEnd/>
            <a:tailEnd/>
          </a:ln>
        </p:spPr>
        <p:txBody>
          <a:bodyPr vert="horz" wrap="square" lIns="0" tIns="0" rIns="0" bIns="0" numCol="1" anchor="t" anchorCtr="0" compatLnSpc="1">
            <a:prstTxWarp prst="textNoShape">
              <a:avLst/>
            </a:prstTxWarp>
            <a:spAutoFit/>
          </a:bodyPr>
          <a:lstStyle/>
          <a:p>
            <a:pPr lvl="0">
              <a:spcBef>
                <a:spcPts val="600"/>
              </a:spcBef>
            </a:pPr>
            <a:r>
              <a:rPr lang="ja-JP" altLang="en-US" sz="2400" dirty="0">
                <a:solidFill>
                  <a:srgbClr val="000000"/>
                </a:solidFill>
                <a:latin typeface="UD デジタル 教科書体 NK-R" panose="02020400000000000000" pitchFamily="18" charset="-128"/>
                <a:ea typeface="UD デジタル 教科書体 NK-R" panose="02020400000000000000" pitchFamily="18" charset="-128"/>
              </a:rPr>
              <a:t>左足首付近の切創、</a:t>
            </a:r>
            <a:r>
              <a:rPr lang="ja-JP" altLang="en-US" sz="2400" dirty="0">
                <a:solidFill>
                  <a:srgbClr val="000000"/>
                </a:solidFill>
                <a:effectLst/>
                <a:latin typeface="UD デジタル 教科書体 NK-R" panose="02020400000000000000" pitchFamily="18" charset="-128"/>
                <a:ea typeface="UD デジタル 教科書体 NK-R" panose="02020400000000000000" pitchFamily="18" charset="-128"/>
              </a:rPr>
              <a:t>通院２週間、松葉杖１０日間</a:t>
            </a:r>
            <a:endParaRPr lang="en-US" altLang="ja-JP" sz="2400" dirty="0">
              <a:solidFill>
                <a:srgbClr val="000000"/>
              </a:solidFill>
              <a:effectLst/>
              <a:latin typeface="UD デジタル 教科書体 NK-R" panose="02020400000000000000" pitchFamily="18" charset="-128"/>
              <a:ea typeface="UD デジタル 教科書体 NK-R" panose="02020400000000000000" pitchFamily="18" charset="-128"/>
            </a:endParaRPr>
          </a:p>
        </p:txBody>
      </p:sp>
      <p:sp>
        <p:nvSpPr>
          <p:cNvPr id="3" name="吹き出し: 四角形 2">
            <a:extLst>
              <a:ext uri="{FF2B5EF4-FFF2-40B4-BE49-F238E27FC236}">
                <a16:creationId xmlns:a16="http://schemas.microsoft.com/office/drawing/2014/main" id="{AEE8FD0E-D013-4135-9C7C-A65BC9C02844}"/>
              </a:ext>
            </a:extLst>
          </p:cNvPr>
          <p:cNvSpPr/>
          <p:nvPr/>
        </p:nvSpPr>
        <p:spPr>
          <a:xfrm>
            <a:off x="333822" y="3347654"/>
            <a:ext cx="2243738" cy="742178"/>
          </a:xfrm>
          <a:prstGeom prst="wedgeRectCallout">
            <a:avLst>
              <a:gd name="adj1" fmla="val 42225"/>
              <a:gd name="adj2" fmla="val 125734"/>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000" dirty="0">
                <a:solidFill>
                  <a:sysClr val="windowText" lastClr="000000"/>
                </a:solidFill>
                <a:latin typeface="UD デジタル 教科書体 NK-R" panose="02020400000000000000" pitchFamily="18" charset="-128"/>
                <a:ea typeface="UD デジタル 教科書体 NK-R" panose="02020400000000000000" pitchFamily="18" charset="-128"/>
              </a:rPr>
              <a:t>飛散物防護カバーがない</a:t>
            </a:r>
          </a:p>
        </p:txBody>
      </p:sp>
      <p:grpSp>
        <p:nvGrpSpPr>
          <p:cNvPr id="19" name="グループ化 18">
            <a:extLst>
              <a:ext uri="{FF2B5EF4-FFF2-40B4-BE49-F238E27FC236}">
                <a16:creationId xmlns:a16="http://schemas.microsoft.com/office/drawing/2014/main" id="{4AA34A5D-3B60-45FB-95E6-D9AC7924CCFC}"/>
              </a:ext>
            </a:extLst>
          </p:cNvPr>
          <p:cNvGrpSpPr/>
          <p:nvPr/>
        </p:nvGrpSpPr>
        <p:grpSpPr>
          <a:xfrm rot="19390073">
            <a:off x="1115964" y="5485141"/>
            <a:ext cx="1843642" cy="132728"/>
            <a:chOff x="6135282" y="2050555"/>
            <a:chExt cx="1843642" cy="132728"/>
          </a:xfrm>
        </p:grpSpPr>
        <p:sp>
          <p:nvSpPr>
            <p:cNvPr id="14" name="フリーフォーム: 図形 13">
              <a:extLst>
                <a:ext uri="{FF2B5EF4-FFF2-40B4-BE49-F238E27FC236}">
                  <a16:creationId xmlns:a16="http://schemas.microsoft.com/office/drawing/2014/main" id="{D30DD50C-99E6-4B34-89BD-B353669B6B26}"/>
                </a:ext>
              </a:extLst>
            </p:cNvPr>
            <p:cNvSpPr/>
            <p:nvPr/>
          </p:nvSpPr>
          <p:spPr>
            <a:xfrm>
              <a:off x="6135282" y="2056578"/>
              <a:ext cx="462163" cy="126705"/>
            </a:xfrm>
            <a:custGeom>
              <a:avLst/>
              <a:gdLst>
                <a:gd name="connsiteX0" fmla="*/ 0 w 1750142"/>
                <a:gd name="connsiteY0" fmla="*/ 63467 h 889376"/>
                <a:gd name="connsiteX1" fmla="*/ 1032387 w 1750142"/>
                <a:gd name="connsiteY1" fmla="*/ 33970 h 889376"/>
                <a:gd name="connsiteX2" fmla="*/ 1032387 w 1750142"/>
                <a:gd name="connsiteY2" fmla="*/ 476421 h 889376"/>
                <a:gd name="connsiteX3" fmla="*/ 1484671 w 1750142"/>
                <a:gd name="connsiteY3" fmla="*/ 515750 h 889376"/>
                <a:gd name="connsiteX4" fmla="*/ 1750142 w 1750142"/>
                <a:gd name="connsiteY4" fmla="*/ 889376 h 889376"/>
                <a:gd name="connsiteX0" fmla="*/ 0 w 1818968"/>
                <a:gd name="connsiteY0" fmla="*/ 63467 h 526502"/>
                <a:gd name="connsiteX1" fmla="*/ 1032387 w 1818968"/>
                <a:gd name="connsiteY1" fmla="*/ 33970 h 526502"/>
                <a:gd name="connsiteX2" fmla="*/ 1032387 w 1818968"/>
                <a:gd name="connsiteY2" fmla="*/ 476421 h 526502"/>
                <a:gd name="connsiteX3" fmla="*/ 1484671 w 1818968"/>
                <a:gd name="connsiteY3" fmla="*/ 515750 h 526502"/>
                <a:gd name="connsiteX4" fmla="*/ 1818968 w 1818968"/>
                <a:gd name="connsiteY4" fmla="*/ 446924 h 526502"/>
                <a:gd name="connsiteX0" fmla="*/ 0 w 1818968"/>
                <a:gd name="connsiteY0" fmla="*/ 63467 h 564670"/>
                <a:gd name="connsiteX1" fmla="*/ 1032387 w 1818968"/>
                <a:gd name="connsiteY1" fmla="*/ 33970 h 564670"/>
                <a:gd name="connsiteX2" fmla="*/ 1032387 w 1818968"/>
                <a:gd name="connsiteY2" fmla="*/ 476421 h 564670"/>
                <a:gd name="connsiteX3" fmla="*/ 1602659 w 1818968"/>
                <a:gd name="connsiteY3" fmla="*/ 555079 h 564670"/>
                <a:gd name="connsiteX4" fmla="*/ 1818968 w 1818968"/>
                <a:gd name="connsiteY4" fmla="*/ 446924 h 564670"/>
                <a:gd name="connsiteX0" fmla="*/ 0 w 1818968"/>
                <a:gd name="connsiteY0" fmla="*/ 173006 h 674209"/>
                <a:gd name="connsiteX1" fmla="*/ 294968 w 1818968"/>
                <a:gd name="connsiteY1" fmla="*/ 15689 h 674209"/>
                <a:gd name="connsiteX2" fmla="*/ 1032387 w 1818968"/>
                <a:gd name="connsiteY2" fmla="*/ 585960 h 674209"/>
                <a:gd name="connsiteX3" fmla="*/ 1602659 w 1818968"/>
                <a:gd name="connsiteY3" fmla="*/ 664618 h 674209"/>
                <a:gd name="connsiteX4" fmla="*/ 1818968 w 1818968"/>
                <a:gd name="connsiteY4" fmla="*/ 556463 h 674209"/>
                <a:gd name="connsiteX0" fmla="*/ 0 w 1818968"/>
                <a:gd name="connsiteY0" fmla="*/ 170814 h 672017"/>
                <a:gd name="connsiteX1" fmla="*/ 294968 w 1818968"/>
                <a:gd name="connsiteY1" fmla="*/ 13497 h 672017"/>
                <a:gd name="connsiteX2" fmla="*/ 1032387 w 1818968"/>
                <a:gd name="connsiteY2" fmla="*/ 583768 h 672017"/>
                <a:gd name="connsiteX3" fmla="*/ 1602659 w 1818968"/>
                <a:gd name="connsiteY3" fmla="*/ 662426 h 672017"/>
                <a:gd name="connsiteX4" fmla="*/ 1818968 w 1818968"/>
                <a:gd name="connsiteY4" fmla="*/ 554271 h 672017"/>
                <a:gd name="connsiteX0" fmla="*/ 0 w 1818968"/>
                <a:gd name="connsiteY0" fmla="*/ 157370 h 658573"/>
                <a:gd name="connsiteX1" fmla="*/ 294968 w 1818968"/>
                <a:gd name="connsiteY1" fmla="*/ 53 h 658573"/>
                <a:gd name="connsiteX2" fmla="*/ 550606 w 1818968"/>
                <a:gd name="connsiteY2" fmla="*/ 177034 h 658573"/>
                <a:gd name="connsiteX3" fmla="*/ 1602659 w 1818968"/>
                <a:gd name="connsiteY3" fmla="*/ 648982 h 658573"/>
                <a:gd name="connsiteX4" fmla="*/ 1818968 w 1818968"/>
                <a:gd name="connsiteY4" fmla="*/ 540827 h 658573"/>
                <a:gd name="connsiteX0" fmla="*/ 0 w 1818968"/>
                <a:gd name="connsiteY0" fmla="*/ 157370 h 540827"/>
                <a:gd name="connsiteX1" fmla="*/ 294968 w 1818968"/>
                <a:gd name="connsiteY1" fmla="*/ 53 h 540827"/>
                <a:gd name="connsiteX2" fmla="*/ 550606 w 1818968"/>
                <a:gd name="connsiteY2" fmla="*/ 177034 h 540827"/>
                <a:gd name="connsiteX3" fmla="*/ 835743 w 1818968"/>
                <a:gd name="connsiteY3" fmla="*/ 324517 h 540827"/>
                <a:gd name="connsiteX4" fmla="*/ 1818968 w 1818968"/>
                <a:gd name="connsiteY4" fmla="*/ 540827 h 540827"/>
                <a:gd name="connsiteX0" fmla="*/ 0 w 1818968"/>
                <a:gd name="connsiteY0" fmla="*/ 157370 h 540827"/>
                <a:gd name="connsiteX1" fmla="*/ 294968 w 1818968"/>
                <a:gd name="connsiteY1" fmla="*/ 53 h 540827"/>
                <a:gd name="connsiteX2" fmla="*/ 550606 w 1818968"/>
                <a:gd name="connsiteY2" fmla="*/ 177034 h 540827"/>
                <a:gd name="connsiteX3" fmla="*/ 835743 w 1818968"/>
                <a:gd name="connsiteY3" fmla="*/ 324517 h 540827"/>
                <a:gd name="connsiteX4" fmla="*/ 1141054 w 1818968"/>
                <a:gd name="connsiteY4" fmla="*/ 145093 h 540827"/>
                <a:gd name="connsiteX5" fmla="*/ 1818968 w 1818968"/>
                <a:gd name="connsiteY5" fmla="*/ 540827 h 540827"/>
                <a:gd name="connsiteX0" fmla="*/ 0 w 1818968"/>
                <a:gd name="connsiteY0" fmla="*/ 210024 h 593481"/>
                <a:gd name="connsiteX1" fmla="*/ 294968 w 1818968"/>
                <a:gd name="connsiteY1" fmla="*/ 52707 h 593481"/>
                <a:gd name="connsiteX2" fmla="*/ 550606 w 1818968"/>
                <a:gd name="connsiteY2" fmla="*/ 229688 h 593481"/>
                <a:gd name="connsiteX3" fmla="*/ 835743 w 1818968"/>
                <a:gd name="connsiteY3" fmla="*/ 377171 h 593481"/>
                <a:gd name="connsiteX4" fmla="*/ 1141054 w 1818968"/>
                <a:gd name="connsiteY4" fmla="*/ 197747 h 593481"/>
                <a:gd name="connsiteX5" fmla="*/ 1465519 w 1818968"/>
                <a:gd name="connsiteY5" fmla="*/ 10935 h 593481"/>
                <a:gd name="connsiteX6" fmla="*/ 1818968 w 1818968"/>
                <a:gd name="connsiteY6" fmla="*/ 593481 h 593481"/>
                <a:gd name="connsiteX0" fmla="*/ 0 w 1818968"/>
                <a:gd name="connsiteY0" fmla="*/ 201068 h 584525"/>
                <a:gd name="connsiteX1" fmla="*/ 294968 w 1818968"/>
                <a:gd name="connsiteY1" fmla="*/ 43751 h 584525"/>
                <a:gd name="connsiteX2" fmla="*/ 550606 w 1818968"/>
                <a:gd name="connsiteY2" fmla="*/ 220732 h 584525"/>
                <a:gd name="connsiteX3" fmla="*/ 835743 w 1818968"/>
                <a:gd name="connsiteY3" fmla="*/ 368215 h 584525"/>
                <a:gd name="connsiteX4" fmla="*/ 1141054 w 1818968"/>
                <a:gd name="connsiteY4" fmla="*/ 188791 h 584525"/>
                <a:gd name="connsiteX5" fmla="*/ 1465519 w 1818968"/>
                <a:gd name="connsiteY5" fmla="*/ 1979 h 584525"/>
                <a:gd name="connsiteX6" fmla="*/ 1642499 w 1818968"/>
                <a:gd name="connsiteY6" fmla="*/ 208456 h 584525"/>
                <a:gd name="connsiteX7" fmla="*/ 1818968 w 1818968"/>
                <a:gd name="connsiteY7" fmla="*/ 584525 h 584525"/>
                <a:gd name="connsiteX0" fmla="*/ 0 w 1931371"/>
                <a:gd name="connsiteY0" fmla="*/ 201068 h 584525"/>
                <a:gd name="connsiteX1" fmla="*/ 294968 w 1931371"/>
                <a:gd name="connsiteY1" fmla="*/ 43751 h 584525"/>
                <a:gd name="connsiteX2" fmla="*/ 550606 w 1931371"/>
                <a:gd name="connsiteY2" fmla="*/ 220732 h 584525"/>
                <a:gd name="connsiteX3" fmla="*/ 835743 w 1931371"/>
                <a:gd name="connsiteY3" fmla="*/ 368215 h 584525"/>
                <a:gd name="connsiteX4" fmla="*/ 1141054 w 1931371"/>
                <a:gd name="connsiteY4" fmla="*/ 188791 h 584525"/>
                <a:gd name="connsiteX5" fmla="*/ 1465519 w 1931371"/>
                <a:gd name="connsiteY5" fmla="*/ 1979 h 584525"/>
                <a:gd name="connsiteX6" fmla="*/ 1642499 w 1931371"/>
                <a:gd name="connsiteY6" fmla="*/ 208456 h 584525"/>
                <a:gd name="connsiteX7" fmla="*/ 1927635 w 1931371"/>
                <a:gd name="connsiteY7" fmla="*/ 405101 h 584525"/>
                <a:gd name="connsiteX8" fmla="*/ 1818968 w 1931371"/>
                <a:gd name="connsiteY8" fmla="*/ 584525 h 584525"/>
                <a:gd name="connsiteX0" fmla="*/ 0 w 2684207"/>
                <a:gd name="connsiteY0" fmla="*/ 201068 h 525532"/>
                <a:gd name="connsiteX1" fmla="*/ 294968 w 2684207"/>
                <a:gd name="connsiteY1" fmla="*/ 43751 h 525532"/>
                <a:gd name="connsiteX2" fmla="*/ 550606 w 2684207"/>
                <a:gd name="connsiteY2" fmla="*/ 220732 h 525532"/>
                <a:gd name="connsiteX3" fmla="*/ 835743 w 2684207"/>
                <a:gd name="connsiteY3" fmla="*/ 368215 h 525532"/>
                <a:gd name="connsiteX4" fmla="*/ 1141054 w 2684207"/>
                <a:gd name="connsiteY4" fmla="*/ 188791 h 525532"/>
                <a:gd name="connsiteX5" fmla="*/ 1465519 w 2684207"/>
                <a:gd name="connsiteY5" fmla="*/ 1979 h 525532"/>
                <a:gd name="connsiteX6" fmla="*/ 1642499 w 2684207"/>
                <a:gd name="connsiteY6" fmla="*/ 208456 h 525532"/>
                <a:gd name="connsiteX7" fmla="*/ 1927635 w 2684207"/>
                <a:gd name="connsiteY7" fmla="*/ 405101 h 525532"/>
                <a:gd name="connsiteX8" fmla="*/ 2684207 w 2684207"/>
                <a:gd name="connsiteY8" fmla="*/ 525532 h 525532"/>
                <a:gd name="connsiteX0" fmla="*/ 0 w 2684207"/>
                <a:gd name="connsiteY0" fmla="*/ 201068 h 525532"/>
                <a:gd name="connsiteX1" fmla="*/ 294968 w 2684207"/>
                <a:gd name="connsiteY1" fmla="*/ 43751 h 525532"/>
                <a:gd name="connsiteX2" fmla="*/ 550606 w 2684207"/>
                <a:gd name="connsiteY2" fmla="*/ 220732 h 525532"/>
                <a:gd name="connsiteX3" fmla="*/ 835743 w 2684207"/>
                <a:gd name="connsiteY3" fmla="*/ 368215 h 525532"/>
                <a:gd name="connsiteX4" fmla="*/ 1141054 w 2684207"/>
                <a:gd name="connsiteY4" fmla="*/ 188791 h 525532"/>
                <a:gd name="connsiteX5" fmla="*/ 1465519 w 2684207"/>
                <a:gd name="connsiteY5" fmla="*/ 1979 h 525532"/>
                <a:gd name="connsiteX6" fmla="*/ 1642499 w 2684207"/>
                <a:gd name="connsiteY6" fmla="*/ 208456 h 525532"/>
                <a:gd name="connsiteX7" fmla="*/ 1927635 w 2684207"/>
                <a:gd name="connsiteY7" fmla="*/ 405101 h 525532"/>
                <a:gd name="connsiteX8" fmla="*/ 2202938 w 2684207"/>
                <a:gd name="connsiteY8" fmla="*/ 208456 h 525532"/>
                <a:gd name="connsiteX9" fmla="*/ 2684207 w 2684207"/>
                <a:gd name="connsiteY9" fmla="*/ 525532 h 525532"/>
                <a:gd name="connsiteX0" fmla="*/ 0 w 2684207"/>
                <a:gd name="connsiteY0" fmla="*/ 201446 h 525910"/>
                <a:gd name="connsiteX1" fmla="*/ 294968 w 2684207"/>
                <a:gd name="connsiteY1" fmla="*/ 44129 h 525910"/>
                <a:gd name="connsiteX2" fmla="*/ 550606 w 2684207"/>
                <a:gd name="connsiteY2" fmla="*/ 221110 h 525910"/>
                <a:gd name="connsiteX3" fmla="*/ 1141054 w 2684207"/>
                <a:gd name="connsiteY3" fmla="*/ 189169 h 525910"/>
                <a:gd name="connsiteX4" fmla="*/ 1465519 w 2684207"/>
                <a:gd name="connsiteY4" fmla="*/ 2357 h 525910"/>
                <a:gd name="connsiteX5" fmla="*/ 1642499 w 2684207"/>
                <a:gd name="connsiteY5" fmla="*/ 208834 h 525910"/>
                <a:gd name="connsiteX6" fmla="*/ 1927635 w 2684207"/>
                <a:gd name="connsiteY6" fmla="*/ 405479 h 525910"/>
                <a:gd name="connsiteX7" fmla="*/ 2202938 w 2684207"/>
                <a:gd name="connsiteY7" fmla="*/ 208834 h 525910"/>
                <a:gd name="connsiteX8" fmla="*/ 2684207 w 2684207"/>
                <a:gd name="connsiteY8" fmla="*/ 525910 h 525910"/>
                <a:gd name="connsiteX0" fmla="*/ 0 w 2684207"/>
                <a:gd name="connsiteY0" fmla="*/ 201140 h 525604"/>
                <a:gd name="connsiteX1" fmla="*/ 294968 w 2684207"/>
                <a:gd name="connsiteY1" fmla="*/ 43823 h 525604"/>
                <a:gd name="connsiteX2" fmla="*/ 1141054 w 2684207"/>
                <a:gd name="connsiteY2" fmla="*/ 188863 h 525604"/>
                <a:gd name="connsiteX3" fmla="*/ 1465519 w 2684207"/>
                <a:gd name="connsiteY3" fmla="*/ 2051 h 525604"/>
                <a:gd name="connsiteX4" fmla="*/ 1642499 w 2684207"/>
                <a:gd name="connsiteY4" fmla="*/ 208528 h 525604"/>
                <a:gd name="connsiteX5" fmla="*/ 1927635 w 2684207"/>
                <a:gd name="connsiteY5" fmla="*/ 405173 h 525604"/>
                <a:gd name="connsiteX6" fmla="*/ 2202938 w 2684207"/>
                <a:gd name="connsiteY6" fmla="*/ 208528 h 525604"/>
                <a:gd name="connsiteX7" fmla="*/ 2684207 w 2684207"/>
                <a:gd name="connsiteY7" fmla="*/ 525604 h 525604"/>
                <a:gd name="connsiteX0" fmla="*/ 0 w 2684207"/>
                <a:gd name="connsiteY0" fmla="*/ 203145 h 527609"/>
                <a:gd name="connsiteX1" fmla="*/ 294968 w 2684207"/>
                <a:gd name="connsiteY1" fmla="*/ 45828 h 527609"/>
                <a:gd name="connsiteX2" fmla="*/ 1141054 w 2684207"/>
                <a:gd name="connsiteY2" fmla="*/ 190868 h 527609"/>
                <a:gd name="connsiteX3" fmla="*/ 1465519 w 2684207"/>
                <a:gd name="connsiteY3" fmla="*/ 4056 h 527609"/>
                <a:gd name="connsiteX4" fmla="*/ 1927635 w 2684207"/>
                <a:gd name="connsiteY4" fmla="*/ 407178 h 527609"/>
                <a:gd name="connsiteX5" fmla="*/ 2202938 w 2684207"/>
                <a:gd name="connsiteY5" fmla="*/ 210533 h 527609"/>
                <a:gd name="connsiteX6" fmla="*/ 2684207 w 2684207"/>
                <a:gd name="connsiteY6" fmla="*/ 527609 h 527609"/>
                <a:gd name="connsiteX0" fmla="*/ 0 w 2684207"/>
                <a:gd name="connsiteY0" fmla="*/ 199133 h 523597"/>
                <a:gd name="connsiteX1" fmla="*/ 294968 w 2684207"/>
                <a:gd name="connsiteY1" fmla="*/ 41816 h 523597"/>
                <a:gd name="connsiteX2" fmla="*/ 1141054 w 2684207"/>
                <a:gd name="connsiteY2" fmla="*/ 186856 h 523597"/>
                <a:gd name="connsiteX3" fmla="*/ 1465519 w 2684207"/>
                <a:gd name="connsiteY3" fmla="*/ 44 h 523597"/>
                <a:gd name="connsiteX4" fmla="*/ 2202938 w 2684207"/>
                <a:gd name="connsiteY4" fmla="*/ 206521 h 523597"/>
                <a:gd name="connsiteX5" fmla="*/ 2684207 w 2684207"/>
                <a:gd name="connsiteY5" fmla="*/ 523597 h 523597"/>
                <a:gd name="connsiteX0" fmla="*/ 0 w 2536723"/>
                <a:gd name="connsiteY0" fmla="*/ 199133 h 213995"/>
                <a:gd name="connsiteX1" fmla="*/ 294968 w 2536723"/>
                <a:gd name="connsiteY1" fmla="*/ 41816 h 213995"/>
                <a:gd name="connsiteX2" fmla="*/ 1141054 w 2536723"/>
                <a:gd name="connsiteY2" fmla="*/ 186856 h 213995"/>
                <a:gd name="connsiteX3" fmla="*/ 1465519 w 2536723"/>
                <a:gd name="connsiteY3" fmla="*/ 44 h 213995"/>
                <a:gd name="connsiteX4" fmla="*/ 2202938 w 2536723"/>
                <a:gd name="connsiteY4" fmla="*/ 206521 h 213995"/>
                <a:gd name="connsiteX5" fmla="*/ 2536723 w 2536723"/>
                <a:gd name="connsiteY5" fmla="*/ 208965 h 213995"/>
                <a:gd name="connsiteX0" fmla="*/ 0 w 2536723"/>
                <a:gd name="connsiteY0" fmla="*/ 199143 h 208975"/>
                <a:gd name="connsiteX1" fmla="*/ 294968 w 2536723"/>
                <a:gd name="connsiteY1" fmla="*/ 41826 h 208975"/>
                <a:gd name="connsiteX2" fmla="*/ 1141054 w 2536723"/>
                <a:gd name="connsiteY2" fmla="*/ 186866 h 208975"/>
                <a:gd name="connsiteX3" fmla="*/ 1465519 w 2536723"/>
                <a:gd name="connsiteY3" fmla="*/ 54 h 208975"/>
                <a:gd name="connsiteX4" fmla="*/ 2536723 w 2536723"/>
                <a:gd name="connsiteY4" fmla="*/ 208975 h 208975"/>
                <a:gd name="connsiteX0" fmla="*/ 0 w 2536723"/>
                <a:gd name="connsiteY0" fmla="*/ 521117 h 530949"/>
                <a:gd name="connsiteX1" fmla="*/ 648929 w 2536723"/>
                <a:gd name="connsiteY1" fmla="*/ 6 h 530949"/>
                <a:gd name="connsiteX2" fmla="*/ 1141054 w 2536723"/>
                <a:gd name="connsiteY2" fmla="*/ 508840 h 530949"/>
                <a:gd name="connsiteX3" fmla="*/ 1465519 w 2536723"/>
                <a:gd name="connsiteY3" fmla="*/ 322028 h 530949"/>
                <a:gd name="connsiteX4" fmla="*/ 2536723 w 2536723"/>
                <a:gd name="connsiteY4" fmla="*/ 530949 h 530949"/>
                <a:gd name="connsiteX0" fmla="*/ 0 w 2536723"/>
                <a:gd name="connsiteY0" fmla="*/ 521117 h 941482"/>
                <a:gd name="connsiteX1" fmla="*/ 648929 w 2536723"/>
                <a:gd name="connsiteY1" fmla="*/ 6 h 941482"/>
                <a:gd name="connsiteX2" fmla="*/ 1141054 w 2536723"/>
                <a:gd name="connsiteY2" fmla="*/ 508840 h 941482"/>
                <a:gd name="connsiteX3" fmla="*/ 1966964 w 2536723"/>
                <a:gd name="connsiteY3" fmla="*/ 941460 h 941482"/>
                <a:gd name="connsiteX4" fmla="*/ 2536723 w 2536723"/>
                <a:gd name="connsiteY4" fmla="*/ 530949 h 941482"/>
                <a:gd name="connsiteX0" fmla="*/ 0 w 2536723"/>
                <a:gd name="connsiteY0" fmla="*/ 619439 h 1039804"/>
                <a:gd name="connsiteX1" fmla="*/ 609600 w 2536723"/>
                <a:gd name="connsiteY1" fmla="*/ 5 h 1039804"/>
                <a:gd name="connsiteX2" fmla="*/ 1141054 w 2536723"/>
                <a:gd name="connsiteY2" fmla="*/ 607162 h 1039804"/>
                <a:gd name="connsiteX3" fmla="*/ 1966964 w 2536723"/>
                <a:gd name="connsiteY3" fmla="*/ 1039782 h 1039804"/>
                <a:gd name="connsiteX4" fmla="*/ 2536723 w 2536723"/>
                <a:gd name="connsiteY4" fmla="*/ 629271 h 1039804"/>
                <a:gd name="connsiteX0" fmla="*/ 0 w 2536723"/>
                <a:gd name="connsiteY0" fmla="*/ 619435 h 1039800"/>
                <a:gd name="connsiteX1" fmla="*/ 609600 w 2536723"/>
                <a:gd name="connsiteY1" fmla="*/ 1 h 1039800"/>
                <a:gd name="connsiteX2" fmla="*/ 1268873 w 2536723"/>
                <a:gd name="connsiteY2" fmla="*/ 616991 h 1039800"/>
                <a:gd name="connsiteX3" fmla="*/ 1966964 w 2536723"/>
                <a:gd name="connsiteY3" fmla="*/ 1039778 h 1039800"/>
                <a:gd name="connsiteX4" fmla="*/ 2536723 w 2536723"/>
                <a:gd name="connsiteY4" fmla="*/ 629267 h 1039800"/>
                <a:gd name="connsiteX0" fmla="*/ 0 w 2536723"/>
                <a:gd name="connsiteY0" fmla="*/ 619435 h 1216773"/>
                <a:gd name="connsiteX1" fmla="*/ 609600 w 2536723"/>
                <a:gd name="connsiteY1" fmla="*/ 1 h 1216773"/>
                <a:gd name="connsiteX2" fmla="*/ 1268873 w 2536723"/>
                <a:gd name="connsiteY2" fmla="*/ 616991 h 1216773"/>
                <a:gd name="connsiteX3" fmla="*/ 1848977 w 2536723"/>
                <a:gd name="connsiteY3" fmla="*/ 1216758 h 1216773"/>
                <a:gd name="connsiteX4" fmla="*/ 2536723 w 2536723"/>
                <a:gd name="connsiteY4" fmla="*/ 629267 h 1216773"/>
                <a:gd name="connsiteX0" fmla="*/ 0 w 2448233"/>
                <a:gd name="connsiteY0" fmla="*/ 619435 h 1216773"/>
                <a:gd name="connsiteX1" fmla="*/ 609600 w 2448233"/>
                <a:gd name="connsiteY1" fmla="*/ 1 h 1216773"/>
                <a:gd name="connsiteX2" fmla="*/ 1268873 w 2448233"/>
                <a:gd name="connsiteY2" fmla="*/ 616991 h 1216773"/>
                <a:gd name="connsiteX3" fmla="*/ 1848977 w 2448233"/>
                <a:gd name="connsiteY3" fmla="*/ 1216758 h 1216773"/>
                <a:gd name="connsiteX4" fmla="*/ 2448233 w 2448233"/>
                <a:gd name="connsiteY4" fmla="*/ 619435 h 1216773"/>
                <a:gd name="connsiteX0" fmla="*/ 0 w 2448233"/>
                <a:gd name="connsiteY0" fmla="*/ 619435 h 1216775"/>
                <a:gd name="connsiteX1" fmla="*/ 609600 w 2448233"/>
                <a:gd name="connsiteY1" fmla="*/ 1 h 1216775"/>
                <a:gd name="connsiteX2" fmla="*/ 1268873 w 2448233"/>
                <a:gd name="connsiteY2" fmla="*/ 616991 h 1216775"/>
                <a:gd name="connsiteX3" fmla="*/ 1848977 w 2448233"/>
                <a:gd name="connsiteY3" fmla="*/ 1216758 h 1216775"/>
                <a:gd name="connsiteX4" fmla="*/ 2448233 w 2448233"/>
                <a:gd name="connsiteY4" fmla="*/ 619435 h 1216775"/>
                <a:gd name="connsiteX0" fmla="*/ 0 w 2448233"/>
                <a:gd name="connsiteY0" fmla="*/ 619435 h 1216775"/>
                <a:gd name="connsiteX1" fmla="*/ 609600 w 2448233"/>
                <a:gd name="connsiteY1" fmla="*/ 1 h 1216775"/>
                <a:gd name="connsiteX2" fmla="*/ 1268873 w 2448233"/>
                <a:gd name="connsiteY2" fmla="*/ 616991 h 1216775"/>
                <a:gd name="connsiteX3" fmla="*/ 1848977 w 2448233"/>
                <a:gd name="connsiteY3" fmla="*/ 1216758 h 1216775"/>
                <a:gd name="connsiteX4" fmla="*/ 2448233 w 2448233"/>
                <a:gd name="connsiteY4" fmla="*/ 619435 h 1216775"/>
                <a:gd name="connsiteX0" fmla="*/ 0 w 2448233"/>
                <a:gd name="connsiteY0" fmla="*/ 619435 h 1216775"/>
                <a:gd name="connsiteX1" fmla="*/ 609600 w 2448233"/>
                <a:gd name="connsiteY1" fmla="*/ 1 h 1216775"/>
                <a:gd name="connsiteX2" fmla="*/ 1268873 w 2448233"/>
                <a:gd name="connsiteY2" fmla="*/ 616991 h 1216775"/>
                <a:gd name="connsiteX3" fmla="*/ 1848977 w 2448233"/>
                <a:gd name="connsiteY3" fmla="*/ 1216758 h 1216775"/>
                <a:gd name="connsiteX4" fmla="*/ 2448233 w 2448233"/>
                <a:gd name="connsiteY4" fmla="*/ 619435 h 1216775"/>
                <a:gd name="connsiteX0" fmla="*/ 0 w 2448233"/>
                <a:gd name="connsiteY0" fmla="*/ 619435 h 1216775"/>
                <a:gd name="connsiteX1" fmla="*/ 609600 w 2448233"/>
                <a:gd name="connsiteY1" fmla="*/ 1 h 1216775"/>
                <a:gd name="connsiteX2" fmla="*/ 1268873 w 2448233"/>
                <a:gd name="connsiteY2" fmla="*/ 616991 h 1216775"/>
                <a:gd name="connsiteX3" fmla="*/ 1848977 w 2448233"/>
                <a:gd name="connsiteY3" fmla="*/ 1216758 h 1216775"/>
                <a:gd name="connsiteX4" fmla="*/ 2448233 w 2448233"/>
                <a:gd name="connsiteY4" fmla="*/ 619435 h 1216775"/>
                <a:gd name="connsiteX0" fmla="*/ 0 w 2448233"/>
                <a:gd name="connsiteY0" fmla="*/ 619540 h 1216880"/>
                <a:gd name="connsiteX1" fmla="*/ 609600 w 2448233"/>
                <a:gd name="connsiteY1" fmla="*/ 106 h 1216880"/>
                <a:gd name="connsiteX2" fmla="*/ 1268873 w 2448233"/>
                <a:gd name="connsiteY2" fmla="*/ 617096 h 1216880"/>
                <a:gd name="connsiteX3" fmla="*/ 1848977 w 2448233"/>
                <a:gd name="connsiteY3" fmla="*/ 1216863 h 1216880"/>
                <a:gd name="connsiteX4" fmla="*/ 2448233 w 2448233"/>
                <a:gd name="connsiteY4" fmla="*/ 619540 h 1216880"/>
                <a:gd name="connsiteX0" fmla="*/ 0 w 2448233"/>
                <a:gd name="connsiteY0" fmla="*/ 619540 h 1216880"/>
                <a:gd name="connsiteX1" fmla="*/ 609600 w 2448233"/>
                <a:gd name="connsiteY1" fmla="*/ 106 h 1216880"/>
                <a:gd name="connsiteX2" fmla="*/ 1268873 w 2448233"/>
                <a:gd name="connsiteY2" fmla="*/ 617096 h 1216880"/>
                <a:gd name="connsiteX3" fmla="*/ 1848977 w 2448233"/>
                <a:gd name="connsiteY3" fmla="*/ 1216863 h 1216880"/>
                <a:gd name="connsiteX4" fmla="*/ 2448233 w 2448233"/>
                <a:gd name="connsiteY4" fmla="*/ 619540 h 1216880"/>
                <a:gd name="connsiteX0" fmla="*/ 0 w 2448233"/>
                <a:gd name="connsiteY0" fmla="*/ 619540 h 1216880"/>
                <a:gd name="connsiteX1" fmla="*/ 609600 w 2448233"/>
                <a:gd name="connsiteY1" fmla="*/ 106 h 1216880"/>
                <a:gd name="connsiteX2" fmla="*/ 1268873 w 2448233"/>
                <a:gd name="connsiteY2" fmla="*/ 617096 h 1216880"/>
                <a:gd name="connsiteX3" fmla="*/ 1848977 w 2448233"/>
                <a:gd name="connsiteY3" fmla="*/ 1216863 h 1216880"/>
                <a:gd name="connsiteX4" fmla="*/ 2448233 w 2448233"/>
                <a:gd name="connsiteY4" fmla="*/ 619540 h 1216880"/>
                <a:gd name="connsiteX0" fmla="*/ 0 w 2448233"/>
                <a:gd name="connsiteY0" fmla="*/ 619540 h 1216888"/>
                <a:gd name="connsiteX1" fmla="*/ 609600 w 2448233"/>
                <a:gd name="connsiteY1" fmla="*/ 106 h 1216888"/>
                <a:gd name="connsiteX2" fmla="*/ 1268873 w 2448233"/>
                <a:gd name="connsiteY2" fmla="*/ 617096 h 1216888"/>
                <a:gd name="connsiteX3" fmla="*/ 1848977 w 2448233"/>
                <a:gd name="connsiteY3" fmla="*/ 1216863 h 1216888"/>
                <a:gd name="connsiteX4" fmla="*/ 2448233 w 2448233"/>
                <a:gd name="connsiteY4" fmla="*/ 619540 h 1216888"/>
                <a:gd name="connsiteX0" fmla="*/ 0 w 2448233"/>
                <a:gd name="connsiteY0" fmla="*/ 629011 h 1226359"/>
                <a:gd name="connsiteX1" fmla="*/ 609600 w 2448233"/>
                <a:gd name="connsiteY1" fmla="*/ 9577 h 1226359"/>
                <a:gd name="connsiteX2" fmla="*/ 1848977 w 2448233"/>
                <a:gd name="connsiteY2" fmla="*/ 1226334 h 1226359"/>
                <a:gd name="connsiteX3" fmla="*/ 2448233 w 2448233"/>
                <a:gd name="connsiteY3" fmla="*/ 629011 h 1226359"/>
                <a:gd name="connsiteX0" fmla="*/ 0 w 2448233"/>
                <a:gd name="connsiteY0" fmla="*/ 621256 h 1218604"/>
                <a:gd name="connsiteX1" fmla="*/ 609600 w 2448233"/>
                <a:gd name="connsiteY1" fmla="*/ 1822 h 1218604"/>
                <a:gd name="connsiteX2" fmla="*/ 1848977 w 2448233"/>
                <a:gd name="connsiteY2" fmla="*/ 1218579 h 1218604"/>
                <a:gd name="connsiteX3" fmla="*/ 2448233 w 2448233"/>
                <a:gd name="connsiteY3" fmla="*/ 621256 h 1218604"/>
                <a:gd name="connsiteX0" fmla="*/ 0 w 2448233"/>
                <a:gd name="connsiteY0" fmla="*/ 619657 h 1217005"/>
                <a:gd name="connsiteX1" fmla="*/ 609600 w 2448233"/>
                <a:gd name="connsiteY1" fmla="*/ 223 h 1217005"/>
                <a:gd name="connsiteX2" fmla="*/ 1848977 w 2448233"/>
                <a:gd name="connsiteY2" fmla="*/ 1216980 h 1217005"/>
                <a:gd name="connsiteX3" fmla="*/ 2448233 w 2448233"/>
                <a:gd name="connsiteY3" fmla="*/ 619657 h 1217005"/>
                <a:gd name="connsiteX0" fmla="*/ 0 w 2448233"/>
                <a:gd name="connsiteY0" fmla="*/ 609826 h 1207174"/>
                <a:gd name="connsiteX1" fmla="*/ 629264 w 2448233"/>
                <a:gd name="connsiteY1" fmla="*/ 225 h 1207174"/>
                <a:gd name="connsiteX2" fmla="*/ 1848977 w 2448233"/>
                <a:gd name="connsiteY2" fmla="*/ 1207149 h 1207174"/>
                <a:gd name="connsiteX3" fmla="*/ 2448233 w 2448233"/>
                <a:gd name="connsiteY3" fmla="*/ 609826 h 1207174"/>
                <a:gd name="connsiteX0" fmla="*/ 0 w 2448233"/>
                <a:gd name="connsiteY0" fmla="*/ 609603 h 1206951"/>
                <a:gd name="connsiteX1" fmla="*/ 629264 w 2448233"/>
                <a:gd name="connsiteY1" fmla="*/ 2 h 1206951"/>
                <a:gd name="connsiteX2" fmla="*/ 1848977 w 2448233"/>
                <a:gd name="connsiteY2" fmla="*/ 1206926 h 1206951"/>
                <a:gd name="connsiteX3" fmla="*/ 2448233 w 2448233"/>
                <a:gd name="connsiteY3" fmla="*/ 609603 h 1206951"/>
                <a:gd name="connsiteX0" fmla="*/ 0 w 2448233"/>
                <a:gd name="connsiteY0" fmla="*/ 609603 h 1206951"/>
                <a:gd name="connsiteX1" fmla="*/ 629264 w 2448233"/>
                <a:gd name="connsiteY1" fmla="*/ 2 h 1206951"/>
                <a:gd name="connsiteX2" fmla="*/ 1848977 w 2448233"/>
                <a:gd name="connsiteY2" fmla="*/ 1206926 h 1206951"/>
                <a:gd name="connsiteX3" fmla="*/ 2448233 w 2448233"/>
                <a:gd name="connsiteY3" fmla="*/ 609603 h 1206951"/>
                <a:gd name="connsiteX0" fmla="*/ 0 w 2448233"/>
                <a:gd name="connsiteY0" fmla="*/ 609603 h 1206951"/>
                <a:gd name="connsiteX1" fmla="*/ 629264 w 2448233"/>
                <a:gd name="connsiteY1" fmla="*/ 2 h 1206951"/>
                <a:gd name="connsiteX2" fmla="*/ 1848977 w 2448233"/>
                <a:gd name="connsiteY2" fmla="*/ 1206926 h 1206951"/>
                <a:gd name="connsiteX3" fmla="*/ 2448233 w 2448233"/>
                <a:gd name="connsiteY3" fmla="*/ 609603 h 1206951"/>
                <a:gd name="connsiteX0" fmla="*/ 0 w 2448233"/>
                <a:gd name="connsiteY0" fmla="*/ 609603 h 1206951"/>
                <a:gd name="connsiteX1" fmla="*/ 629264 w 2448233"/>
                <a:gd name="connsiteY1" fmla="*/ 2 h 1206951"/>
                <a:gd name="connsiteX2" fmla="*/ 1848977 w 2448233"/>
                <a:gd name="connsiteY2" fmla="*/ 1206926 h 1206951"/>
                <a:gd name="connsiteX3" fmla="*/ 2448233 w 2448233"/>
                <a:gd name="connsiteY3" fmla="*/ 609603 h 1206951"/>
                <a:gd name="connsiteX0" fmla="*/ 0 w 2448233"/>
                <a:gd name="connsiteY0" fmla="*/ 609603 h 1206954"/>
                <a:gd name="connsiteX1" fmla="*/ 629264 w 2448233"/>
                <a:gd name="connsiteY1" fmla="*/ 2 h 1206954"/>
                <a:gd name="connsiteX2" fmla="*/ 1848977 w 2448233"/>
                <a:gd name="connsiteY2" fmla="*/ 1206926 h 1206954"/>
                <a:gd name="connsiteX3" fmla="*/ 2448233 w 2448233"/>
                <a:gd name="connsiteY3" fmla="*/ 609603 h 1206954"/>
                <a:gd name="connsiteX0" fmla="*/ 0 w 2448233"/>
                <a:gd name="connsiteY0" fmla="*/ 609603 h 1206954"/>
                <a:gd name="connsiteX1" fmla="*/ 629264 w 2448233"/>
                <a:gd name="connsiteY1" fmla="*/ 2 h 1206954"/>
                <a:gd name="connsiteX2" fmla="*/ 1848977 w 2448233"/>
                <a:gd name="connsiteY2" fmla="*/ 1206926 h 1206954"/>
                <a:gd name="connsiteX3" fmla="*/ 2448233 w 2448233"/>
                <a:gd name="connsiteY3" fmla="*/ 609603 h 1206954"/>
                <a:gd name="connsiteX0" fmla="*/ 0 w 2448233"/>
                <a:gd name="connsiteY0" fmla="*/ 609603 h 1206954"/>
                <a:gd name="connsiteX1" fmla="*/ 629264 w 2448233"/>
                <a:gd name="connsiteY1" fmla="*/ 2 h 1206954"/>
                <a:gd name="connsiteX2" fmla="*/ 1848977 w 2448233"/>
                <a:gd name="connsiteY2" fmla="*/ 1206926 h 1206954"/>
                <a:gd name="connsiteX3" fmla="*/ 2448233 w 2448233"/>
                <a:gd name="connsiteY3" fmla="*/ 609603 h 1206954"/>
              </a:gdLst>
              <a:ahLst/>
              <a:cxnLst>
                <a:cxn ang="0">
                  <a:pos x="connsiteX0" y="connsiteY0"/>
                </a:cxn>
                <a:cxn ang="0">
                  <a:pos x="connsiteX1" y="connsiteY1"/>
                </a:cxn>
                <a:cxn ang="0">
                  <a:pos x="connsiteX2" y="connsiteY2"/>
                </a:cxn>
                <a:cxn ang="0">
                  <a:pos x="connsiteX3" y="connsiteY3"/>
                </a:cxn>
              </a:cxnLst>
              <a:rect l="l" t="t" r="r" b="b"/>
              <a:pathLst>
                <a:path w="2448233" h="1206954">
                  <a:moveTo>
                    <a:pt x="0" y="609603"/>
                  </a:moveTo>
                  <a:cubicBezTo>
                    <a:pt x="145026" y="383460"/>
                    <a:pt x="301437" y="-1230"/>
                    <a:pt x="629264" y="2"/>
                  </a:cubicBezTo>
                  <a:cubicBezTo>
                    <a:pt x="957091" y="1234"/>
                    <a:pt x="1572035" y="1202009"/>
                    <a:pt x="1848977" y="1206926"/>
                  </a:cubicBezTo>
                  <a:cubicBezTo>
                    <a:pt x="2179910" y="1210611"/>
                    <a:pt x="2313557" y="851214"/>
                    <a:pt x="2448233" y="609603"/>
                  </a:cubicBezTo>
                </a:path>
              </a:pathLst>
            </a:custGeom>
            <a:noFill/>
            <a:ln w="1905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7" name="フリーフォーム: 図形 26">
              <a:extLst>
                <a:ext uri="{FF2B5EF4-FFF2-40B4-BE49-F238E27FC236}">
                  <a16:creationId xmlns:a16="http://schemas.microsoft.com/office/drawing/2014/main" id="{B5D5B305-2700-451B-860D-056677E8405A}"/>
                </a:ext>
              </a:extLst>
            </p:cNvPr>
            <p:cNvSpPr/>
            <p:nvPr/>
          </p:nvSpPr>
          <p:spPr>
            <a:xfrm>
              <a:off x="6597445" y="2050555"/>
              <a:ext cx="462163" cy="126705"/>
            </a:xfrm>
            <a:custGeom>
              <a:avLst/>
              <a:gdLst>
                <a:gd name="connsiteX0" fmla="*/ 0 w 1750142"/>
                <a:gd name="connsiteY0" fmla="*/ 63467 h 889376"/>
                <a:gd name="connsiteX1" fmla="*/ 1032387 w 1750142"/>
                <a:gd name="connsiteY1" fmla="*/ 33970 h 889376"/>
                <a:gd name="connsiteX2" fmla="*/ 1032387 w 1750142"/>
                <a:gd name="connsiteY2" fmla="*/ 476421 h 889376"/>
                <a:gd name="connsiteX3" fmla="*/ 1484671 w 1750142"/>
                <a:gd name="connsiteY3" fmla="*/ 515750 h 889376"/>
                <a:gd name="connsiteX4" fmla="*/ 1750142 w 1750142"/>
                <a:gd name="connsiteY4" fmla="*/ 889376 h 889376"/>
                <a:gd name="connsiteX0" fmla="*/ 0 w 1818968"/>
                <a:gd name="connsiteY0" fmla="*/ 63467 h 526502"/>
                <a:gd name="connsiteX1" fmla="*/ 1032387 w 1818968"/>
                <a:gd name="connsiteY1" fmla="*/ 33970 h 526502"/>
                <a:gd name="connsiteX2" fmla="*/ 1032387 w 1818968"/>
                <a:gd name="connsiteY2" fmla="*/ 476421 h 526502"/>
                <a:gd name="connsiteX3" fmla="*/ 1484671 w 1818968"/>
                <a:gd name="connsiteY3" fmla="*/ 515750 h 526502"/>
                <a:gd name="connsiteX4" fmla="*/ 1818968 w 1818968"/>
                <a:gd name="connsiteY4" fmla="*/ 446924 h 526502"/>
                <a:gd name="connsiteX0" fmla="*/ 0 w 1818968"/>
                <a:gd name="connsiteY0" fmla="*/ 63467 h 564670"/>
                <a:gd name="connsiteX1" fmla="*/ 1032387 w 1818968"/>
                <a:gd name="connsiteY1" fmla="*/ 33970 h 564670"/>
                <a:gd name="connsiteX2" fmla="*/ 1032387 w 1818968"/>
                <a:gd name="connsiteY2" fmla="*/ 476421 h 564670"/>
                <a:gd name="connsiteX3" fmla="*/ 1602659 w 1818968"/>
                <a:gd name="connsiteY3" fmla="*/ 555079 h 564670"/>
                <a:gd name="connsiteX4" fmla="*/ 1818968 w 1818968"/>
                <a:gd name="connsiteY4" fmla="*/ 446924 h 564670"/>
                <a:gd name="connsiteX0" fmla="*/ 0 w 1818968"/>
                <a:gd name="connsiteY0" fmla="*/ 173006 h 674209"/>
                <a:gd name="connsiteX1" fmla="*/ 294968 w 1818968"/>
                <a:gd name="connsiteY1" fmla="*/ 15689 h 674209"/>
                <a:gd name="connsiteX2" fmla="*/ 1032387 w 1818968"/>
                <a:gd name="connsiteY2" fmla="*/ 585960 h 674209"/>
                <a:gd name="connsiteX3" fmla="*/ 1602659 w 1818968"/>
                <a:gd name="connsiteY3" fmla="*/ 664618 h 674209"/>
                <a:gd name="connsiteX4" fmla="*/ 1818968 w 1818968"/>
                <a:gd name="connsiteY4" fmla="*/ 556463 h 674209"/>
                <a:gd name="connsiteX0" fmla="*/ 0 w 1818968"/>
                <a:gd name="connsiteY0" fmla="*/ 170814 h 672017"/>
                <a:gd name="connsiteX1" fmla="*/ 294968 w 1818968"/>
                <a:gd name="connsiteY1" fmla="*/ 13497 h 672017"/>
                <a:gd name="connsiteX2" fmla="*/ 1032387 w 1818968"/>
                <a:gd name="connsiteY2" fmla="*/ 583768 h 672017"/>
                <a:gd name="connsiteX3" fmla="*/ 1602659 w 1818968"/>
                <a:gd name="connsiteY3" fmla="*/ 662426 h 672017"/>
                <a:gd name="connsiteX4" fmla="*/ 1818968 w 1818968"/>
                <a:gd name="connsiteY4" fmla="*/ 554271 h 672017"/>
                <a:gd name="connsiteX0" fmla="*/ 0 w 1818968"/>
                <a:gd name="connsiteY0" fmla="*/ 157370 h 658573"/>
                <a:gd name="connsiteX1" fmla="*/ 294968 w 1818968"/>
                <a:gd name="connsiteY1" fmla="*/ 53 h 658573"/>
                <a:gd name="connsiteX2" fmla="*/ 550606 w 1818968"/>
                <a:gd name="connsiteY2" fmla="*/ 177034 h 658573"/>
                <a:gd name="connsiteX3" fmla="*/ 1602659 w 1818968"/>
                <a:gd name="connsiteY3" fmla="*/ 648982 h 658573"/>
                <a:gd name="connsiteX4" fmla="*/ 1818968 w 1818968"/>
                <a:gd name="connsiteY4" fmla="*/ 540827 h 658573"/>
                <a:gd name="connsiteX0" fmla="*/ 0 w 1818968"/>
                <a:gd name="connsiteY0" fmla="*/ 157370 h 540827"/>
                <a:gd name="connsiteX1" fmla="*/ 294968 w 1818968"/>
                <a:gd name="connsiteY1" fmla="*/ 53 h 540827"/>
                <a:gd name="connsiteX2" fmla="*/ 550606 w 1818968"/>
                <a:gd name="connsiteY2" fmla="*/ 177034 h 540827"/>
                <a:gd name="connsiteX3" fmla="*/ 835743 w 1818968"/>
                <a:gd name="connsiteY3" fmla="*/ 324517 h 540827"/>
                <a:gd name="connsiteX4" fmla="*/ 1818968 w 1818968"/>
                <a:gd name="connsiteY4" fmla="*/ 540827 h 540827"/>
                <a:gd name="connsiteX0" fmla="*/ 0 w 1818968"/>
                <a:gd name="connsiteY0" fmla="*/ 157370 h 540827"/>
                <a:gd name="connsiteX1" fmla="*/ 294968 w 1818968"/>
                <a:gd name="connsiteY1" fmla="*/ 53 h 540827"/>
                <a:gd name="connsiteX2" fmla="*/ 550606 w 1818968"/>
                <a:gd name="connsiteY2" fmla="*/ 177034 h 540827"/>
                <a:gd name="connsiteX3" fmla="*/ 835743 w 1818968"/>
                <a:gd name="connsiteY3" fmla="*/ 324517 h 540827"/>
                <a:gd name="connsiteX4" fmla="*/ 1141054 w 1818968"/>
                <a:gd name="connsiteY4" fmla="*/ 145093 h 540827"/>
                <a:gd name="connsiteX5" fmla="*/ 1818968 w 1818968"/>
                <a:gd name="connsiteY5" fmla="*/ 540827 h 540827"/>
                <a:gd name="connsiteX0" fmla="*/ 0 w 1818968"/>
                <a:gd name="connsiteY0" fmla="*/ 210024 h 593481"/>
                <a:gd name="connsiteX1" fmla="*/ 294968 w 1818968"/>
                <a:gd name="connsiteY1" fmla="*/ 52707 h 593481"/>
                <a:gd name="connsiteX2" fmla="*/ 550606 w 1818968"/>
                <a:gd name="connsiteY2" fmla="*/ 229688 h 593481"/>
                <a:gd name="connsiteX3" fmla="*/ 835743 w 1818968"/>
                <a:gd name="connsiteY3" fmla="*/ 377171 h 593481"/>
                <a:gd name="connsiteX4" fmla="*/ 1141054 w 1818968"/>
                <a:gd name="connsiteY4" fmla="*/ 197747 h 593481"/>
                <a:gd name="connsiteX5" fmla="*/ 1465519 w 1818968"/>
                <a:gd name="connsiteY5" fmla="*/ 10935 h 593481"/>
                <a:gd name="connsiteX6" fmla="*/ 1818968 w 1818968"/>
                <a:gd name="connsiteY6" fmla="*/ 593481 h 593481"/>
                <a:gd name="connsiteX0" fmla="*/ 0 w 1818968"/>
                <a:gd name="connsiteY0" fmla="*/ 201068 h 584525"/>
                <a:gd name="connsiteX1" fmla="*/ 294968 w 1818968"/>
                <a:gd name="connsiteY1" fmla="*/ 43751 h 584525"/>
                <a:gd name="connsiteX2" fmla="*/ 550606 w 1818968"/>
                <a:gd name="connsiteY2" fmla="*/ 220732 h 584525"/>
                <a:gd name="connsiteX3" fmla="*/ 835743 w 1818968"/>
                <a:gd name="connsiteY3" fmla="*/ 368215 h 584525"/>
                <a:gd name="connsiteX4" fmla="*/ 1141054 w 1818968"/>
                <a:gd name="connsiteY4" fmla="*/ 188791 h 584525"/>
                <a:gd name="connsiteX5" fmla="*/ 1465519 w 1818968"/>
                <a:gd name="connsiteY5" fmla="*/ 1979 h 584525"/>
                <a:gd name="connsiteX6" fmla="*/ 1642499 w 1818968"/>
                <a:gd name="connsiteY6" fmla="*/ 208456 h 584525"/>
                <a:gd name="connsiteX7" fmla="*/ 1818968 w 1818968"/>
                <a:gd name="connsiteY7" fmla="*/ 584525 h 584525"/>
                <a:gd name="connsiteX0" fmla="*/ 0 w 1931371"/>
                <a:gd name="connsiteY0" fmla="*/ 201068 h 584525"/>
                <a:gd name="connsiteX1" fmla="*/ 294968 w 1931371"/>
                <a:gd name="connsiteY1" fmla="*/ 43751 h 584525"/>
                <a:gd name="connsiteX2" fmla="*/ 550606 w 1931371"/>
                <a:gd name="connsiteY2" fmla="*/ 220732 h 584525"/>
                <a:gd name="connsiteX3" fmla="*/ 835743 w 1931371"/>
                <a:gd name="connsiteY3" fmla="*/ 368215 h 584525"/>
                <a:gd name="connsiteX4" fmla="*/ 1141054 w 1931371"/>
                <a:gd name="connsiteY4" fmla="*/ 188791 h 584525"/>
                <a:gd name="connsiteX5" fmla="*/ 1465519 w 1931371"/>
                <a:gd name="connsiteY5" fmla="*/ 1979 h 584525"/>
                <a:gd name="connsiteX6" fmla="*/ 1642499 w 1931371"/>
                <a:gd name="connsiteY6" fmla="*/ 208456 h 584525"/>
                <a:gd name="connsiteX7" fmla="*/ 1927635 w 1931371"/>
                <a:gd name="connsiteY7" fmla="*/ 405101 h 584525"/>
                <a:gd name="connsiteX8" fmla="*/ 1818968 w 1931371"/>
                <a:gd name="connsiteY8" fmla="*/ 584525 h 584525"/>
                <a:gd name="connsiteX0" fmla="*/ 0 w 2684207"/>
                <a:gd name="connsiteY0" fmla="*/ 201068 h 525532"/>
                <a:gd name="connsiteX1" fmla="*/ 294968 w 2684207"/>
                <a:gd name="connsiteY1" fmla="*/ 43751 h 525532"/>
                <a:gd name="connsiteX2" fmla="*/ 550606 w 2684207"/>
                <a:gd name="connsiteY2" fmla="*/ 220732 h 525532"/>
                <a:gd name="connsiteX3" fmla="*/ 835743 w 2684207"/>
                <a:gd name="connsiteY3" fmla="*/ 368215 h 525532"/>
                <a:gd name="connsiteX4" fmla="*/ 1141054 w 2684207"/>
                <a:gd name="connsiteY4" fmla="*/ 188791 h 525532"/>
                <a:gd name="connsiteX5" fmla="*/ 1465519 w 2684207"/>
                <a:gd name="connsiteY5" fmla="*/ 1979 h 525532"/>
                <a:gd name="connsiteX6" fmla="*/ 1642499 w 2684207"/>
                <a:gd name="connsiteY6" fmla="*/ 208456 h 525532"/>
                <a:gd name="connsiteX7" fmla="*/ 1927635 w 2684207"/>
                <a:gd name="connsiteY7" fmla="*/ 405101 h 525532"/>
                <a:gd name="connsiteX8" fmla="*/ 2684207 w 2684207"/>
                <a:gd name="connsiteY8" fmla="*/ 525532 h 525532"/>
                <a:gd name="connsiteX0" fmla="*/ 0 w 2684207"/>
                <a:gd name="connsiteY0" fmla="*/ 201068 h 525532"/>
                <a:gd name="connsiteX1" fmla="*/ 294968 w 2684207"/>
                <a:gd name="connsiteY1" fmla="*/ 43751 h 525532"/>
                <a:gd name="connsiteX2" fmla="*/ 550606 w 2684207"/>
                <a:gd name="connsiteY2" fmla="*/ 220732 h 525532"/>
                <a:gd name="connsiteX3" fmla="*/ 835743 w 2684207"/>
                <a:gd name="connsiteY3" fmla="*/ 368215 h 525532"/>
                <a:gd name="connsiteX4" fmla="*/ 1141054 w 2684207"/>
                <a:gd name="connsiteY4" fmla="*/ 188791 h 525532"/>
                <a:gd name="connsiteX5" fmla="*/ 1465519 w 2684207"/>
                <a:gd name="connsiteY5" fmla="*/ 1979 h 525532"/>
                <a:gd name="connsiteX6" fmla="*/ 1642499 w 2684207"/>
                <a:gd name="connsiteY6" fmla="*/ 208456 h 525532"/>
                <a:gd name="connsiteX7" fmla="*/ 1927635 w 2684207"/>
                <a:gd name="connsiteY7" fmla="*/ 405101 h 525532"/>
                <a:gd name="connsiteX8" fmla="*/ 2202938 w 2684207"/>
                <a:gd name="connsiteY8" fmla="*/ 208456 h 525532"/>
                <a:gd name="connsiteX9" fmla="*/ 2684207 w 2684207"/>
                <a:gd name="connsiteY9" fmla="*/ 525532 h 525532"/>
                <a:gd name="connsiteX0" fmla="*/ 0 w 2684207"/>
                <a:gd name="connsiteY0" fmla="*/ 201446 h 525910"/>
                <a:gd name="connsiteX1" fmla="*/ 294968 w 2684207"/>
                <a:gd name="connsiteY1" fmla="*/ 44129 h 525910"/>
                <a:gd name="connsiteX2" fmla="*/ 550606 w 2684207"/>
                <a:gd name="connsiteY2" fmla="*/ 221110 h 525910"/>
                <a:gd name="connsiteX3" fmla="*/ 1141054 w 2684207"/>
                <a:gd name="connsiteY3" fmla="*/ 189169 h 525910"/>
                <a:gd name="connsiteX4" fmla="*/ 1465519 w 2684207"/>
                <a:gd name="connsiteY4" fmla="*/ 2357 h 525910"/>
                <a:gd name="connsiteX5" fmla="*/ 1642499 w 2684207"/>
                <a:gd name="connsiteY5" fmla="*/ 208834 h 525910"/>
                <a:gd name="connsiteX6" fmla="*/ 1927635 w 2684207"/>
                <a:gd name="connsiteY6" fmla="*/ 405479 h 525910"/>
                <a:gd name="connsiteX7" fmla="*/ 2202938 w 2684207"/>
                <a:gd name="connsiteY7" fmla="*/ 208834 h 525910"/>
                <a:gd name="connsiteX8" fmla="*/ 2684207 w 2684207"/>
                <a:gd name="connsiteY8" fmla="*/ 525910 h 525910"/>
                <a:gd name="connsiteX0" fmla="*/ 0 w 2684207"/>
                <a:gd name="connsiteY0" fmla="*/ 201140 h 525604"/>
                <a:gd name="connsiteX1" fmla="*/ 294968 w 2684207"/>
                <a:gd name="connsiteY1" fmla="*/ 43823 h 525604"/>
                <a:gd name="connsiteX2" fmla="*/ 1141054 w 2684207"/>
                <a:gd name="connsiteY2" fmla="*/ 188863 h 525604"/>
                <a:gd name="connsiteX3" fmla="*/ 1465519 w 2684207"/>
                <a:gd name="connsiteY3" fmla="*/ 2051 h 525604"/>
                <a:gd name="connsiteX4" fmla="*/ 1642499 w 2684207"/>
                <a:gd name="connsiteY4" fmla="*/ 208528 h 525604"/>
                <a:gd name="connsiteX5" fmla="*/ 1927635 w 2684207"/>
                <a:gd name="connsiteY5" fmla="*/ 405173 h 525604"/>
                <a:gd name="connsiteX6" fmla="*/ 2202938 w 2684207"/>
                <a:gd name="connsiteY6" fmla="*/ 208528 h 525604"/>
                <a:gd name="connsiteX7" fmla="*/ 2684207 w 2684207"/>
                <a:gd name="connsiteY7" fmla="*/ 525604 h 525604"/>
                <a:gd name="connsiteX0" fmla="*/ 0 w 2684207"/>
                <a:gd name="connsiteY0" fmla="*/ 203145 h 527609"/>
                <a:gd name="connsiteX1" fmla="*/ 294968 w 2684207"/>
                <a:gd name="connsiteY1" fmla="*/ 45828 h 527609"/>
                <a:gd name="connsiteX2" fmla="*/ 1141054 w 2684207"/>
                <a:gd name="connsiteY2" fmla="*/ 190868 h 527609"/>
                <a:gd name="connsiteX3" fmla="*/ 1465519 w 2684207"/>
                <a:gd name="connsiteY3" fmla="*/ 4056 h 527609"/>
                <a:gd name="connsiteX4" fmla="*/ 1927635 w 2684207"/>
                <a:gd name="connsiteY4" fmla="*/ 407178 h 527609"/>
                <a:gd name="connsiteX5" fmla="*/ 2202938 w 2684207"/>
                <a:gd name="connsiteY5" fmla="*/ 210533 h 527609"/>
                <a:gd name="connsiteX6" fmla="*/ 2684207 w 2684207"/>
                <a:gd name="connsiteY6" fmla="*/ 527609 h 527609"/>
                <a:gd name="connsiteX0" fmla="*/ 0 w 2684207"/>
                <a:gd name="connsiteY0" fmla="*/ 199133 h 523597"/>
                <a:gd name="connsiteX1" fmla="*/ 294968 w 2684207"/>
                <a:gd name="connsiteY1" fmla="*/ 41816 h 523597"/>
                <a:gd name="connsiteX2" fmla="*/ 1141054 w 2684207"/>
                <a:gd name="connsiteY2" fmla="*/ 186856 h 523597"/>
                <a:gd name="connsiteX3" fmla="*/ 1465519 w 2684207"/>
                <a:gd name="connsiteY3" fmla="*/ 44 h 523597"/>
                <a:gd name="connsiteX4" fmla="*/ 2202938 w 2684207"/>
                <a:gd name="connsiteY4" fmla="*/ 206521 h 523597"/>
                <a:gd name="connsiteX5" fmla="*/ 2684207 w 2684207"/>
                <a:gd name="connsiteY5" fmla="*/ 523597 h 523597"/>
                <a:gd name="connsiteX0" fmla="*/ 0 w 2536723"/>
                <a:gd name="connsiteY0" fmla="*/ 199133 h 213995"/>
                <a:gd name="connsiteX1" fmla="*/ 294968 w 2536723"/>
                <a:gd name="connsiteY1" fmla="*/ 41816 h 213995"/>
                <a:gd name="connsiteX2" fmla="*/ 1141054 w 2536723"/>
                <a:gd name="connsiteY2" fmla="*/ 186856 h 213995"/>
                <a:gd name="connsiteX3" fmla="*/ 1465519 w 2536723"/>
                <a:gd name="connsiteY3" fmla="*/ 44 h 213995"/>
                <a:gd name="connsiteX4" fmla="*/ 2202938 w 2536723"/>
                <a:gd name="connsiteY4" fmla="*/ 206521 h 213995"/>
                <a:gd name="connsiteX5" fmla="*/ 2536723 w 2536723"/>
                <a:gd name="connsiteY5" fmla="*/ 208965 h 213995"/>
                <a:gd name="connsiteX0" fmla="*/ 0 w 2536723"/>
                <a:gd name="connsiteY0" fmla="*/ 199143 h 208975"/>
                <a:gd name="connsiteX1" fmla="*/ 294968 w 2536723"/>
                <a:gd name="connsiteY1" fmla="*/ 41826 h 208975"/>
                <a:gd name="connsiteX2" fmla="*/ 1141054 w 2536723"/>
                <a:gd name="connsiteY2" fmla="*/ 186866 h 208975"/>
                <a:gd name="connsiteX3" fmla="*/ 1465519 w 2536723"/>
                <a:gd name="connsiteY3" fmla="*/ 54 h 208975"/>
                <a:gd name="connsiteX4" fmla="*/ 2536723 w 2536723"/>
                <a:gd name="connsiteY4" fmla="*/ 208975 h 208975"/>
                <a:gd name="connsiteX0" fmla="*/ 0 w 2536723"/>
                <a:gd name="connsiteY0" fmla="*/ 521117 h 530949"/>
                <a:gd name="connsiteX1" fmla="*/ 648929 w 2536723"/>
                <a:gd name="connsiteY1" fmla="*/ 6 h 530949"/>
                <a:gd name="connsiteX2" fmla="*/ 1141054 w 2536723"/>
                <a:gd name="connsiteY2" fmla="*/ 508840 h 530949"/>
                <a:gd name="connsiteX3" fmla="*/ 1465519 w 2536723"/>
                <a:gd name="connsiteY3" fmla="*/ 322028 h 530949"/>
                <a:gd name="connsiteX4" fmla="*/ 2536723 w 2536723"/>
                <a:gd name="connsiteY4" fmla="*/ 530949 h 530949"/>
                <a:gd name="connsiteX0" fmla="*/ 0 w 2536723"/>
                <a:gd name="connsiteY0" fmla="*/ 521117 h 941482"/>
                <a:gd name="connsiteX1" fmla="*/ 648929 w 2536723"/>
                <a:gd name="connsiteY1" fmla="*/ 6 h 941482"/>
                <a:gd name="connsiteX2" fmla="*/ 1141054 w 2536723"/>
                <a:gd name="connsiteY2" fmla="*/ 508840 h 941482"/>
                <a:gd name="connsiteX3" fmla="*/ 1966964 w 2536723"/>
                <a:gd name="connsiteY3" fmla="*/ 941460 h 941482"/>
                <a:gd name="connsiteX4" fmla="*/ 2536723 w 2536723"/>
                <a:gd name="connsiteY4" fmla="*/ 530949 h 941482"/>
                <a:gd name="connsiteX0" fmla="*/ 0 w 2536723"/>
                <a:gd name="connsiteY0" fmla="*/ 619439 h 1039804"/>
                <a:gd name="connsiteX1" fmla="*/ 609600 w 2536723"/>
                <a:gd name="connsiteY1" fmla="*/ 5 h 1039804"/>
                <a:gd name="connsiteX2" fmla="*/ 1141054 w 2536723"/>
                <a:gd name="connsiteY2" fmla="*/ 607162 h 1039804"/>
                <a:gd name="connsiteX3" fmla="*/ 1966964 w 2536723"/>
                <a:gd name="connsiteY3" fmla="*/ 1039782 h 1039804"/>
                <a:gd name="connsiteX4" fmla="*/ 2536723 w 2536723"/>
                <a:gd name="connsiteY4" fmla="*/ 629271 h 1039804"/>
                <a:gd name="connsiteX0" fmla="*/ 0 w 2536723"/>
                <a:gd name="connsiteY0" fmla="*/ 619435 h 1039800"/>
                <a:gd name="connsiteX1" fmla="*/ 609600 w 2536723"/>
                <a:gd name="connsiteY1" fmla="*/ 1 h 1039800"/>
                <a:gd name="connsiteX2" fmla="*/ 1268873 w 2536723"/>
                <a:gd name="connsiteY2" fmla="*/ 616991 h 1039800"/>
                <a:gd name="connsiteX3" fmla="*/ 1966964 w 2536723"/>
                <a:gd name="connsiteY3" fmla="*/ 1039778 h 1039800"/>
                <a:gd name="connsiteX4" fmla="*/ 2536723 w 2536723"/>
                <a:gd name="connsiteY4" fmla="*/ 629267 h 1039800"/>
                <a:gd name="connsiteX0" fmla="*/ 0 w 2536723"/>
                <a:gd name="connsiteY0" fmla="*/ 619435 h 1216773"/>
                <a:gd name="connsiteX1" fmla="*/ 609600 w 2536723"/>
                <a:gd name="connsiteY1" fmla="*/ 1 h 1216773"/>
                <a:gd name="connsiteX2" fmla="*/ 1268873 w 2536723"/>
                <a:gd name="connsiteY2" fmla="*/ 616991 h 1216773"/>
                <a:gd name="connsiteX3" fmla="*/ 1848977 w 2536723"/>
                <a:gd name="connsiteY3" fmla="*/ 1216758 h 1216773"/>
                <a:gd name="connsiteX4" fmla="*/ 2536723 w 2536723"/>
                <a:gd name="connsiteY4" fmla="*/ 629267 h 1216773"/>
                <a:gd name="connsiteX0" fmla="*/ 0 w 2448233"/>
                <a:gd name="connsiteY0" fmla="*/ 619435 h 1216773"/>
                <a:gd name="connsiteX1" fmla="*/ 609600 w 2448233"/>
                <a:gd name="connsiteY1" fmla="*/ 1 h 1216773"/>
                <a:gd name="connsiteX2" fmla="*/ 1268873 w 2448233"/>
                <a:gd name="connsiteY2" fmla="*/ 616991 h 1216773"/>
                <a:gd name="connsiteX3" fmla="*/ 1848977 w 2448233"/>
                <a:gd name="connsiteY3" fmla="*/ 1216758 h 1216773"/>
                <a:gd name="connsiteX4" fmla="*/ 2448233 w 2448233"/>
                <a:gd name="connsiteY4" fmla="*/ 619435 h 1216773"/>
                <a:gd name="connsiteX0" fmla="*/ 0 w 2448233"/>
                <a:gd name="connsiteY0" fmla="*/ 619435 h 1216775"/>
                <a:gd name="connsiteX1" fmla="*/ 609600 w 2448233"/>
                <a:gd name="connsiteY1" fmla="*/ 1 h 1216775"/>
                <a:gd name="connsiteX2" fmla="*/ 1268873 w 2448233"/>
                <a:gd name="connsiteY2" fmla="*/ 616991 h 1216775"/>
                <a:gd name="connsiteX3" fmla="*/ 1848977 w 2448233"/>
                <a:gd name="connsiteY3" fmla="*/ 1216758 h 1216775"/>
                <a:gd name="connsiteX4" fmla="*/ 2448233 w 2448233"/>
                <a:gd name="connsiteY4" fmla="*/ 619435 h 1216775"/>
                <a:gd name="connsiteX0" fmla="*/ 0 w 2448233"/>
                <a:gd name="connsiteY0" fmla="*/ 619435 h 1216775"/>
                <a:gd name="connsiteX1" fmla="*/ 609600 w 2448233"/>
                <a:gd name="connsiteY1" fmla="*/ 1 h 1216775"/>
                <a:gd name="connsiteX2" fmla="*/ 1268873 w 2448233"/>
                <a:gd name="connsiteY2" fmla="*/ 616991 h 1216775"/>
                <a:gd name="connsiteX3" fmla="*/ 1848977 w 2448233"/>
                <a:gd name="connsiteY3" fmla="*/ 1216758 h 1216775"/>
                <a:gd name="connsiteX4" fmla="*/ 2448233 w 2448233"/>
                <a:gd name="connsiteY4" fmla="*/ 619435 h 1216775"/>
                <a:gd name="connsiteX0" fmla="*/ 0 w 2448233"/>
                <a:gd name="connsiteY0" fmla="*/ 619435 h 1216775"/>
                <a:gd name="connsiteX1" fmla="*/ 609600 w 2448233"/>
                <a:gd name="connsiteY1" fmla="*/ 1 h 1216775"/>
                <a:gd name="connsiteX2" fmla="*/ 1268873 w 2448233"/>
                <a:gd name="connsiteY2" fmla="*/ 616991 h 1216775"/>
                <a:gd name="connsiteX3" fmla="*/ 1848977 w 2448233"/>
                <a:gd name="connsiteY3" fmla="*/ 1216758 h 1216775"/>
                <a:gd name="connsiteX4" fmla="*/ 2448233 w 2448233"/>
                <a:gd name="connsiteY4" fmla="*/ 619435 h 1216775"/>
                <a:gd name="connsiteX0" fmla="*/ 0 w 2448233"/>
                <a:gd name="connsiteY0" fmla="*/ 619435 h 1216775"/>
                <a:gd name="connsiteX1" fmla="*/ 609600 w 2448233"/>
                <a:gd name="connsiteY1" fmla="*/ 1 h 1216775"/>
                <a:gd name="connsiteX2" fmla="*/ 1268873 w 2448233"/>
                <a:gd name="connsiteY2" fmla="*/ 616991 h 1216775"/>
                <a:gd name="connsiteX3" fmla="*/ 1848977 w 2448233"/>
                <a:gd name="connsiteY3" fmla="*/ 1216758 h 1216775"/>
                <a:gd name="connsiteX4" fmla="*/ 2448233 w 2448233"/>
                <a:gd name="connsiteY4" fmla="*/ 619435 h 1216775"/>
                <a:gd name="connsiteX0" fmla="*/ 0 w 2448233"/>
                <a:gd name="connsiteY0" fmla="*/ 619540 h 1216880"/>
                <a:gd name="connsiteX1" fmla="*/ 609600 w 2448233"/>
                <a:gd name="connsiteY1" fmla="*/ 106 h 1216880"/>
                <a:gd name="connsiteX2" fmla="*/ 1268873 w 2448233"/>
                <a:gd name="connsiteY2" fmla="*/ 617096 h 1216880"/>
                <a:gd name="connsiteX3" fmla="*/ 1848977 w 2448233"/>
                <a:gd name="connsiteY3" fmla="*/ 1216863 h 1216880"/>
                <a:gd name="connsiteX4" fmla="*/ 2448233 w 2448233"/>
                <a:gd name="connsiteY4" fmla="*/ 619540 h 1216880"/>
                <a:gd name="connsiteX0" fmla="*/ 0 w 2448233"/>
                <a:gd name="connsiteY0" fmla="*/ 619540 h 1216880"/>
                <a:gd name="connsiteX1" fmla="*/ 609600 w 2448233"/>
                <a:gd name="connsiteY1" fmla="*/ 106 h 1216880"/>
                <a:gd name="connsiteX2" fmla="*/ 1268873 w 2448233"/>
                <a:gd name="connsiteY2" fmla="*/ 617096 h 1216880"/>
                <a:gd name="connsiteX3" fmla="*/ 1848977 w 2448233"/>
                <a:gd name="connsiteY3" fmla="*/ 1216863 h 1216880"/>
                <a:gd name="connsiteX4" fmla="*/ 2448233 w 2448233"/>
                <a:gd name="connsiteY4" fmla="*/ 619540 h 1216880"/>
                <a:gd name="connsiteX0" fmla="*/ 0 w 2448233"/>
                <a:gd name="connsiteY0" fmla="*/ 619540 h 1216880"/>
                <a:gd name="connsiteX1" fmla="*/ 609600 w 2448233"/>
                <a:gd name="connsiteY1" fmla="*/ 106 h 1216880"/>
                <a:gd name="connsiteX2" fmla="*/ 1268873 w 2448233"/>
                <a:gd name="connsiteY2" fmla="*/ 617096 h 1216880"/>
                <a:gd name="connsiteX3" fmla="*/ 1848977 w 2448233"/>
                <a:gd name="connsiteY3" fmla="*/ 1216863 h 1216880"/>
                <a:gd name="connsiteX4" fmla="*/ 2448233 w 2448233"/>
                <a:gd name="connsiteY4" fmla="*/ 619540 h 1216880"/>
                <a:gd name="connsiteX0" fmla="*/ 0 w 2448233"/>
                <a:gd name="connsiteY0" fmla="*/ 619540 h 1216888"/>
                <a:gd name="connsiteX1" fmla="*/ 609600 w 2448233"/>
                <a:gd name="connsiteY1" fmla="*/ 106 h 1216888"/>
                <a:gd name="connsiteX2" fmla="*/ 1268873 w 2448233"/>
                <a:gd name="connsiteY2" fmla="*/ 617096 h 1216888"/>
                <a:gd name="connsiteX3" fmla="*/ 1848977 w 2448233"/>
                <a:gd name="connsiteY3" fmla="*/ 1216863 h 1216888"/>
                <a:gd name="connsiteX4" fmla="*/ 2448233 w 2448233"/>
                <a:gd name="connsiteY4" fmla="*/ 619540 h 1216888"/>
                <a:gd name="connsiteX0" fmla="*/ 0 w 2448233"/>
                <a:gd name="connsiteY0" fmla="*/ 629011 h 1226359"/>
                <a:gd name="connsiteX1" fmla="*/ 609600 w 2448233"/>
                <a:gd name="connsiteY1" fmla="*/ 9577 h 1226359"/>
                <a:gd name="connsiteX2" fmla="*/ 1848977 w 2448233"/>
                <a:gd name="connsiteY2" fmla="*/ 1226334 h 1226359"/>
                <a:gd name="connsiteX3" fmla="*/ 2448233 w 2448233"/>
                <a:gd name="connsiteY3" fmla="*/ 629011 h 1226359"/>
                <a:gd name="connsiteX0" fmla="*/ 0 w 2448233"/>
                <a:gd name="connsiteY0" fmla="*/ 621256 h 1218604"/>
                <a:gd name="connsiteX1" fmla="*/ 609600 w 2448233"/>
                <a:gd name="connsiteY1" fmla="*/ 1822 h 1218604"/>
                <a:gd name="connsiteX2" fmla="*/ 1848977 w 2448233"/>
                <a:gd name="connsiteY2" fmla="*/ 1218579 h 1218604"/>
                <a:gd name="connsiteX3" fmla="*/ 2448233 w 2448233"/>
                <a:gd name="connsiteY3" fmla="*/ 621256 h 1218604"/>
                <a:gd name="connsiteX0" fmla="*/ 0 w 2448233"/>
                <a:gd name="connsiteY0" fmla="*/ 619657 h 1217005"/>
                <a:gd name="connsiteX1" fmla="*/ 609600 w 2448233"/>
                <a:gd name="connsiteY1" fmla="*/ 223 h 1217005"/>
                <a:gd name="connsiteX2" fmla="*/ 1848977 w 2448233"/>
                <a:gd name="connsiteY2" fmla="*/ 1216980 h 1217005"/>
                <a:gd name="connsiteX3" fmla="*/ 2448233 w 2448233"/>
                <a:gd name="connsiteY3" fmla="*/ 619657 h 1217005"/>
                <a:gd name="connsiteX0" fmla="*/ 0 w 2448233"/>
                <a:gd name="connsiteY0" fmla="*/ 609826 h 1207174"/>
                <a:gd name="connsiteX1" fmla="*/ 629264 w 2448233"/>
                <a:gd name="connsiteY1" fmla="*/ 225 h 1207174"/>
                <a:gd name="connsiteX2" fmla="*/ 1848977 w 2448233"/>
                <a:gd name="connsiteY2" fmla="*/ 1207149 h 1207174"/>
                <a:gd name="connsiteX3" fmla="*/ 2448233 w 2448233"/>
                <a:gd name="connsiteY3" fmla="*/ 609826 h 1207174"/>
                <a:gd name="connsiteX0" fmla="*/ 0 w 2448233"/>
                <a:gd name="connsiteY0" fmla="*/ 609603 h 1206951"/>
                <a:gd name="connsiteX1" fmla="*/ 629264 w 2448233"/>
                <a:gd name="connsiteY1" fmla="*/ 2 h 1206951"/>
                <a:gd name="connsiteX2" fmla="*/ 1848977 w 2448233"/>
                <a:gd name="connsiteY2" fmla="*/ 1206926 h 1206951"/>
                <a:gd name="connsiteX3" fmla="*/ 2448233 w 2448233"/>
                <a:gd name="connsiteY3" fmla="*/ 609603 h 1206951"/>
                <a:gd name="connsiteX0" fmla="*/ 0 w 2448233"/>
                <a:gd name="connsiteY0" fmla="*/ 609603 h 1206951"/>
                <a:gd name="connsiteX1" fmla="*/ 629264 w 2448233"/>
                <a:gd name="connsiteY1" fmla="*/ 2 h 1206951"/>
                <a:gd name="connsiteX2" fmla="*/ 1848977 w 2448233"/>
                <a:gd name="connsiteY2" fmla="*/ 1206926 h 1206951"/>
                <a:gd name="connsiteX3" fmla="*/ 2448233 w 2448233"/>
                <a:gd name="connsiteY3" fmla="*/ 609603 h 1206951"/>
                <a:gd name="connsiteX0" fmla="*/ 0 w 2448233"/>
                <a:gd name="connsiteY0" fmla="*/ 609603 h 1206951"/>
                <a:gd name="connsiteX1" fmla="*/ 629264 w 2448233"/>
                <a:gd name="connsiteY1" fmla="*/ 2 h 1206951"/>
                <a:gd name="connsiteX2" fmla="*/ 1848977 w 2448233"/>
                <a:gd name="connsiteY2" fmla="*/ 1206926 h 1206951"/>
                <a:gd name="connsiteX3" fmla="*/ 2448233 w 2448233"/>
                <a:gd name="connsiteY3" fmla="*/ 609603 h 1206951"/>
                <a:gd name="connsiteX0" fmla="*/ 0 w 2448233"/>
                <a:gd name="connsiteY0" fmla="*/ 609603 h 1206951"/>
                <a:gd name="connsiteX1" fmla="*/ 629264 w 2448233"/>
                <a:gd name="connsiteY1" fmla="*/ 2 h 1206951"/>
                <a:gd name="connsiteX2" fmla="*/ 1848977 w 2448233"/>
                <a:gd name="connsiteY2" fmla="*/ 1206926 h 1206951"/>
                <a:gd name="connsiteX3" fmla="*/ 2448233 w 2448233"/>
                <a:gd name="connsiteY3" fmla="*/ 609603 h 1206951"/>
                <a:gd name="connsiteX0" fmla="*/ 0 w 2448233"/>
                <a:gd name="connsiteY0" fmla="*/ 609603 h 1206954"/>
                <a:gd name="connsiteX1" fmla="*/ 629264 w 2448233"/>
                <a:gd name="connsiteY1" fmla="*/ 2 h 1206954"/>
                <a:gd name="connsiteX2" fmla="*/ 1848977 w 2448233"/>
                <a:gd name="connsiteY2" fmla="*/ 1206926 h 1206954"/>
                <a:gd name="connsiteX3" fmla="*/ 2448233 w 2448233"/>
                <a:gd name="connsiteY3" fmla="*/ 609603 h 1206954"/>
                <a:gd name="connsiteX0" fmla="*/ 0 w 2448233"/>
                <a:gd name="connsiteY0" fmla="*/ 609603 h 1206954"/>
                <a:gd name="connsiteX1" fmla="*/ 629264 w 2448233"/>
                <a:gd name="connsiteY1" fmla="*/ 2 h 1206954"/>
                <a:gd name="connsiteX2" fmla="*/ 1848977 w 2448233"/>
                <a:gd name="connsiteY2" fmla="*/ 1206926 h 1206954"/>
                <a:gd name="connsiteX3" fmla="*/ 2448233 w 2448233"/>
                <a:gd name="connsiteY3" fmla="*/ 609603 h 1206954"/>
                <a:gd name="connsiteX0" fmla="*/ 0 w 2448233"/>
                <a:gd name="connsiteY0" fmla="*/ 609603 h 1206954"/>
                <a:gd name="connsiteX1" fmla="*/ 629264 w 2448233"/>
                <a:gd name="connsiteY1" fmla="*/ 2 h 1206954"/>
                <a:gd name="connsiteX2" fmla="*/ 1848977 w 2448233"/>
                <a:gd name="connsiteY2" fmla="*/ 1206926 h 1206954"/>
                <a:gd name="connsiteX3" fmla="*/ 2448233 w 2448233"/>
                <a:gd name="connsiteY3" fmla="*/ 609603 h 1206954"/>
              </a:gdLst>
              <a:ahLst/>
              <a:cxnLst>
                <a:cxn ang="0">
                  <a:pos x="connsiteX0" y="connsiteY0"/>
                </a:cxn>
                <a:cxn ang="0">
                  <a:pos x="connsiteX1" y="connsiteY1"/>
                </a:cxn>
                <a:cxn ang="0">
                  <a:pos x="connsiteX2" y="connsiteY2"/>
                </a:cxn>
                <a:cxn ang="0">
                  <a:pos x="connsiteX3" y="connsiteY3"/>
                </a:cxn>
              </a:cxnLst>
              <a:rect l="l" t="t" r="r" b="b"/>
              <a:pathLst>
                <a:path w="2448233" h="1206954">
                  <a:moveTo>
                    <a:pt x="0" y="609603"/>
                  </a:moveTo>
                  <a:cubicBezTo>
                    <a:pt x="145026" y="383460"/>
                    <a:pt x="301437" y="-1230"/>
                    <a:pt x="629264" y="2"/>
                  </a:cubicBezTo>
                  <a:cubicBezTo>
                    <a:pt x="957091" y="1234"/>
                    <a:pt x="1572035" y="1202009"/>
                    <a:pt x="1848977" y="1206926"/>
                  </a:cubicBezTo>
                  <a:cubicBezTo>
                    <a:pt x="2179910" y="1210611"/>
                    <a:pt x="2313557" y="851214"/>
                    <a:pt x="2448233" y="609603"/>
                  </a:cubicBezTo>
                </a:path>
              </a:pathLst>
            </a:custGeom>
            <a:noFill/>
            <a:ln w="1905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8" name="フリーフォーム: 図形 27">
              <a:extLst>
                <a:ext uri="{FF2B5EF4-FFF2-40B4-BE49-F238E27FC236}">
                  <a16:creationId xmlns:a16="http://schemas.microsoft.com/office/drawing/2014/main" id="{52F6A3DF-013E-4ABF-B848-B3EB11945554}"/>
                </a:ext>
              </a:extLst>
            </p:cNvPr>
            <p:cNvSpPr/>
            <p:nvPr/>
          </p:nvSpPr>
          <p:spPr>
            <a:xfrm>
              <a:off x="7054598" y="2051660"/>
              <a:ext cx="462163" cy="126705"/>
            </a:xfrm>
            <a:custGeom>
              <a:avLst/>
              <a:gdLst>
                <a:gd name="connsiteX0" fmla="*/ 0 w 1750142"/>
                <a:gd name="connsiteY0" fmla="*/ 63467 h 889376"/>
                <a:gd name="connsiteX1" fmla="*/ 1032387 w 1750142"/>
                <a:gd name="connsiteY1" fmla="*/ 33970 h 889376"/>
                <a:gd name="connsiteX2" fmla="*/ 1032387 w 1750142"/>
                <a:gd name="connsiteY2" fmla="*/ 476421 h 889376"/>
                <a:gd name="connsiteX3" fmla="*/ 1484671 w 1750142"/>
                <a:gd name="connsiteY3" fmla="*/ 515750 h 889376"/>
                <a:gd name="connsiteX4" fmla="*/ 1750142 w 1750142"/>
                <a:gd name="connsiteY4" fmla="*/ 889376 h 889376"/>
                <a:gd name="connsiteX0" fmla="*/ 0 w 1818968"/>
                <a:gd name="connsiteY0" fmla="*/ 63467 h 526502"/>
                <a:gd name="connsiteX1" fmla="*/ 1032387 w 1818968"/>
                <a:gd name="connsiteY1" fmla="*/ 33970 h 526502"/>
                <a:gd name="connsiteX2" fmla="*/ 1032387 w 1818968"/>
                <a:gd name="connsiteY2" fmla="*/ 476421 h 526502"/>
                <a:gd name="connsiteX3" fmla="*/ 1484671 w 1818968"/>
                <a:gd name="connsiteY3" fmla="*/ 515750 h 526502"/>
                <a:gd name="connsiteX4" fmla="*/ 1818968 w 1818968"/>
                <a:gd name="connsiteY4" fmla="*/ 446924 h 526502"/>
                <a:gd name="connsiteX0" fmla="*/ 0 w 1818968"/>
                <a:gd name="connsiteY0" fmla="*/ 63467 h 564670"/>
                <a:gd name="connsiteX1" fmla="*/ 1032387 w 1818968"/>
                <a:gd name="connsiteY1" fmla="*/ 33970 h 564670"/>
                <a:gd name="connsiteX2" fmla="*/ 1032387 w 1818968"/>
                <a:gd name="connsiteY2" fmla="*/ 476421 h 564670"/>
                <a:gd name="connsiteX3" fmla="*/ 1602659 w 1818968"/>
                <a:gd name="connsiteY3" fmla="*/ 555079 h 564670"/>
                <a:gd name="connsiteX4" fmla="*/ 1818968 w 1818968"/>
                <a:gd name="connsiteY4" fmla="*/ 446924 h 564670"/>
                <a:gd name="connsiteX0" fmla="*/ 0 w 1818968"/>
                <a:gd name="connsiteY0" fmla="*/ 173006 h 674209"/>
                <a:gd name="connsiteX1" fmla="*/ 294968 w 1818968"/>
                <a:gd name="connsiteY1" fmla="*/ 15689 h 674209"/>
                <a:gd name="connsiteX2" fmla="*/ 1032387 w 1818968"/>
                <a:gd name="connsiteY2" fmla="*/ 585960 h 674209"/>
                <a:gd name="connsiteX3" fmla="*/ 1602659 w 1818968"/>
                <a:gd name="connsiteY3" fmla="*/ 664618 h 674209"/>
                <a:gd name="connsiteX4" fmla="*/ 1818968 w 1818968"/>
                <a:gd name="connsiteY4" fmla="*/ 556463 h 674209"/>
                <a:gd name="connsiteX0" fmla="*/ 0 w 1818968"/>
                <a:gd name="connsiteY0" fmla="*/ 170814 h 672017"/>
                <a:gd name="connsiteX1" fmla="*/ 294968 w 1818968"/>
                <a:gd name="connsiteY1" fmla="*/ 13497 h 672017"/>
                <a:gd name="connsiteX2" fmla="*/ 1032387 w 1818968"/>
                <a:gd name="connsiteY2" fmla="*/ 583768 h 672017"/>
                <a:gd name="connsiteX3" fmla="*/ 1602659 w 1818968"/>
                <a:gd name="connsiteY3" fmla="*/ 662426 h 672017"/>
                <a:gd name="connsiteX4" fmla="*/ 1818968 w 1818968"/>
                <a:gd name="connsiteY4" fmla="*/ 554271 h 672017"/>
                <a:gd name="connsiteX0" fmla="*/ 0 w 1818968"/>
                <a:gd name="connsiteY0" fmla="*/ 157370 h 658573"/>
                <a:gd name="connsiteX1" fmla="*/ 294968 w 1818968"/>
                <a:gd name="connsiteY1" fmla="*/ 53 h 658573"/>
                <a:gd name="connsiteX2" fmla="*/ 550606 w 1818968"/>
                <a:gd name="connsiteY2" fmla="*/ 177034 h 658573"/>
                <a:gd name="connsiteX3" fmla="*/ 1602659 w 1818968"/>
                <a:gd name="connsiteY3" fmla="*/ 648982 h 658573"/>
                <a:gd name="connsiteX4" fmla="*/ 1818968 w 1818968"/>
                <a:gd name="connsiteY4" fmla="*/ 540827 h 658573"/>
                <a:gd name="connsiteX0" fmla="*/ 0 w 1818968"/>
                <a:gd name="connsiteY0" fmla="*/ 157370 h 540827"/>
                <a:gd name="connsiteX1" fmla="*/ 294968 w 1818968"/>
                <a:gd name="connsiteY1" fmla="*/ 53 h 540827"/>
                <a:gd name="connsiteX2" fmla="*/ 550606 w 1818968"/>
                <a:gd name="connsiteY2" fmla="*/ 177034 h 540827"/>
                <a:gd name="connsiteX3" fmla="*/ 835743 w 1818968"/>
                <a:gd name="connsiteY3" fmla="*/ 324517 h 540827"/>
                <a:gd name="connsiteX4" fmla="*/ 1818968 w 1818968"/>
                <a:gd name="connsiteY4" fmla="*/ 540827 h 540827"/>
                <a:gd name="connsiteX0" fmla="*/ 0 w 1818968"/>
                <a:gd name="connsiteY0" fmla="*/ 157370 h 540827"/>
                <a:gd name="connsiteX1" fmla="*/ 294968 w 1818968"/>
                <a:gd name="connsiteY1" fmla="*/ 53 h 540827"/>
                <a:gd name="connsiteX2" fmla="*/ 550606 w 1818968"/>
                <a:gd name="connsiteY2" fmla="*/ 177034 h 540827"/>
                <a:gd name="connsiteX3" fmla="*/ 835743 w 1818968"/>
                <a:gd name="connsiteY3" fmla="*/ 324517 h 540827"/>
                <a:gd name="connsiteX4" fmla="*/ 1141054 w 1818968"/>
                <a:gd name="connsiteY4" fmla="*/ 145093 h 540827"/>
                <a:gd name="connsiteX5" fmla="*/ 1818968 w 1818968"/>
                <a:gd name="connsiteY5" fmla="*/ 540827 h 540827"/>
                <a:gd name="connsiteX0" fmla="*/ 0 w 1818968"/>
                <a:gd name="connsiteY0" fmla="*/ 210024 h 593481"/>
                <a:gd name="connsiteX1" fmla="*/ 294968 w 1818968"/>
                <a:gd name="connsiteY1" fmla="*/ 52707 h 593481"/>
                <a:gd name="connsiteX2" fmla="*/ 550606 w 1818968"/>
                <a:gd name="connsiteY2" fmla="*/ 229688 h 593481"/>
                <a:gd name="connsiteX3" fmla="*/ 835743 w 1818968"/>
                <a:gd name="connsiteY3" fmla="*/ 377171 h 593481"/>
                <a:gd name="connsiteX4" fmla="*/ 1141054 w 1818968"/>
                <a:gd name="connsiteY4" fmla="*/ 197747 h 593481"/>
                <a:gd name="connsiteX5" fmla="*/ 1465519 w 1818968"/>
                <a:gd name="connsiteY5" fmla="*/ 10935 h 593481"/>
                <a:gd name="connsiteX6" fmla="*/ 1818968 w 1818968"/>
                <a:gd name="connsiteY6" fmla="*/ 593481 h 593481"/>
                <a:gd name="connsiteX0" fmla="*/ 0 w 1818968"/>
                <a:gd name="connsiteY0" fmla="*/ 201068 h 584525"/>
                <a:gd name="connsiteX1" fmla="*/ 294968 w 1818968"/>
                <a:gd name="connsiteY1" fmla="*/ 43751 h 584525"/>
                <a:gd name="connsiteX2" fmla="*/ 550606 w 1818968"/>
                <a:gd name="connsiteY2" fmla="*/ 220732 h 584525"/>
                <a:gd name="connsiteX3" fmla="*/ 835743 w 1818968"/>
                <a:gd name="connsiteY3" fmla="*/ 368215 h 584525"/>
                <a:gd name="connsiteX4" fmla="*/ 1141054 w 1818968"/>
                <a:gd name="connsiteY4" fmla="*/ 188791 h 584525"/>
                <a:gd name="connsiteX5" fmla="*/ 1465519 w 1818968"/>
                <a:gd name="connsiteY5" fmla="*/ 1979 h 584525"/>
                <a:gd name="connsiteX6" fmla="*/ 1642499 w 1818968"/>
                <a:gd name="connsiteY6" fmla="*/ 208456 h 584525"/>
                <a:gd name="connsiteX7" fmla="*/ 1818968 w 1818968"/>
                <a:gd name="connsiteY7" fmla="*/ 584525 h 584525"/>
                <a:gd name="connsiteX0" fmla="*/ 0 w 1931371"/>
                <a:gd name="connsiteY0" fmla="*/ 201068 h 584525"/>
                <a:gd name="connsiteX1" fmla="*/ 294968 w 1931371"/>
                <a:gd name="connsiteY1" fmla="*/ 43751 h 584525"/>
                <a:gd name="connsiteX2" fmla="*/ 550606 w 1931371"/>
                <a:gd name="connsiteY2" fmla="*/ 220732 h 584525"/>
                <a:gd name="connsiteX3" fmla="*/ 835743 w 1931371"/>
                <a:gd name="connsiteY3" fmla="*/ 368215 h 584525"/>
                <a:gd name="connsiteX4" fmla="*/ 1141054 w 1931371"/>
                <a:gd name="connsiteY4" fmla="*/ 188791 h 584525"/>
                <a:gd name="connsiteX5" fmla="*/ 1465519 w 1931371"/>
                <a:gd name="connsiteY5" fmla="*/ 1979 h 584525"/>
                <a:gd name="connsiteX6" fmla="*/ 1642499 w 1931371"/>
                <a:gd name="connsiteY6" fmla="*/ 208456 h 584525"/>
                <a:gd name="connsiteX7" fmla="*/ 1927635 w 1931371"/>
                <a:gd name="connsiteY7" fmla="*/ 405101 h 584525"/>
                <a:gd name="connsiteX8" fmla="*/ 1818968 w 1931371"/>
                <a:gd name="connsiteY8" fmla="*/ 584525 h 584525"/>
                <a:gd name="connsiteX0" fmla="*/ 0 w 2684207"/>
                <a:gd name="connsiteY0" fmla="*/ 201068 h 525532"/>
                <a:gd name="connsiteX1" fmla="*/ 294968 w 2684207"/>
                <a:gd name="connsiteY1" fmla="*/ 43751 h 525532"/>
                <a:gd name="connsiteX2" fmla="*/ 550606 w 2684207"/>
                <a:gd name="connsiteY2" fmla="*/ 220732 h 525532"/>
                <a:gd name="connsiteX3" fmla="*/ 835743 w 2684207"/>
                <a:gd name="connsiteY3" fmla="*/ 368215 h 525532"/>
                <a:gd name="connsiteX4" fmla="*/ 1141054 w 2684207"/>
                <a:gd name="connsiteY4" fmla="*/ 188791 h 525532"/>
                <a:gd name="connsiteX5" fmla="*/ 1465519 w 2684207"/>
                <a:gd name="connsiteY5" fmla="*/ 1979 h 525532"/>
                <a:gd name="connsiteX6" fmla="*/ 1642499 w 2684207"/>
                <a:gd name="connsiteY6" fmla="*/ 208456 h 525532"/>
                <a:gd name="connsiteX7" fmla="*/ 1927635 w 2684207"/>
                <a:gd name="connsiteY7" fmla="*/ 405101 h 525532"/>
                <a:gd name="connsiteX8" fmla="*/ 2684207 w 2684207"/>
                <a:gd name="connsiteY8" fmla="*/ 525532 h 525532"/>
                <a:gd name="connsiteX0" fmla="*/ 0 w 2684207"/>
                <a:gd name="connsiteY0" fmla="*/ 201068 h 525532"/>
                <a:gd name="connsiteX1" fmla="*/ 294968 w 2684207"/>
                <a:gd name="connsiteY1" fmla="*/ 43751 h 525532"/>
                <a:gd name="connsiteX2" fmla="*/ 550606 w 2684207"/>
                <a:gd name="connsiteY2" fmla="*/ 220732 h 525532"/>
                <a:gd name="connsiteX3" fmla="*/ 835743 w 2684207"/>
                <a:gd name="connsiteY3" fmla="*/ 368215 h 525532"/>
                <a:gd name="connsiteX4" fmla="*/ 1141054 w 2684207"/>
                <a:gd name="connsiteY4" fmla="*/ 188791 h 525532"/>
                <a:gd name="connsiteX5" fmla="*/ 1465519 w 2684207"/>
                <a:gd name="connsiteY5" fmla="*/ 1979 h 525532"/>
                <a:gd name="connsiteX6" fmla="*/ 1642499 w 2684207"/>
                <a:gd name="connsiteY6" fmla="*/ 208456 h 525532"/>
                <a:gd name="connsiteX7" fmla="*/ 1927635 w 2684207"/>
                <a:gd name="connsiteY7" fmla="*/ 405101 h 525532"/>
                <a:gd name="connsiteX8" fmla="*/ 2202938 w 2684207"/>
                <a:gd name="connsiteY8" fmla="*/ 208456 h 525532"/>
                <a:gd name="connsiteX9" fmla="*/ 2684207 w 2684207"/>
                <a:gd name="connsiteY9" fmla="*/ 525532 h 525532"/>
                <a:gd name="connsiteX0" fmla="*/ 0 w 2684207"/>
                <a:gd name="connsiteY0" fmla="*/ 201446 h 525910"/>
                <a:gd name="connsiteX1" fmla="*/ 294968 w 2684207"/>
                <a:gd name="connsiteY1" fmla="*/ 44129 h 525910"/>
                <a:gd name="connsiteX2" fmla="*/ 550606 w 2684207"/>
                <a:gd name="connsiteY2" fmla="*/ 221110 h 525910"/>
                <a:gd name="connsiteX3" fmla="*/ 1141054 w 2684207"/>
                <a:gd name="connsiteY3" fmla="*/ 189169 h 525910"/>
                <a:gd name="connsiteX4" fmla="*/ 1465519 w 2684207"/>
                <a:gd name="connsiteY4" fmla="*/ 2357 h 525910"/>
                <a:gd name="connsiteX5" fmla="*/ 1642499 w 2684207"/>
                <a:gd name="connsiteY5" fmla="*/ 208834 h 525910"/>
                <a:gd name="connsiteX6" fmla="*/ 1927635 w 2684207"/>
                <a:gd name="connsiteY6" fmla="*/ 405479 h 525910"/>
                <a:gd name="connsiteX7" fmla="*/ 2202938 w 2684207"/>
                <a:gd name="connsiteY7" fmla="*/ 208834 h 525910"/>
                <a:gd name="connsiteX8" fmla="*/ 2684207 w 2684207"/>
                <a:gd name="connsiteY8" fmla="*/ 525910 h 525910"/>
                <a:gd name="connsiteX0" fmla="*/ 0 w 2684207"/>
                <a:gd name="connsiteY0" fmla="*/ 201140 h 525604"/>
                <a:gd name="connsiteX1" fmla="*/ 294968 w 2684207"/>
                <a:gd name="connsiteY1" fmla="*/ 43823 h 525604"/>
                <a:gd name="connsiteX2" fmla="*/ 1141054 w 2684207"/>
                <a:gd name="connsiteY2" fmla="*/ 188863 h 525604"/>
                <a:gd name="connsiteX3" fmla="*/ 1465519 w 2684207"/>
                <a:gd name="connsiteY3" fmla="*/ 2051 h 525604"/>
                <a:gd name="connsiteX4" fmla="*/ 1642499 w 2684207"/>
                <a:gd name="connsiteY4" fmla="*/ 208528 h 525604"/>
                <a:gd name="connsiteX5" fmla="*/ 1927635 w 2684207"/>
                <a:gd name="connsiteY5" fmla="*/ 405173 h 525604"/>
                <a:gd name="connsiteX6" fmla="*/ 2202938 w 2684207"/>
                <a:gd name="connsiteY6" fmla="*/ 208528 h 525604"/>
                <a:gd name="connsiteX7" fmla="*/ 2684207 w 2684207"/>
                <a:gd name="connsiteY7" fmla="*/ 525604 h 525604"/>
                <a:gd name="connsiteX0" fmla="*/ 0 w 2684207"/>
                <a:gd name="connsiteY0" fmla="*/ 203145 h 527609"/>
                <a:gd name="connsiteX1" fmla="*/ 294968 w 2684207"/>
                <a:gd name="connsiteY1" fmla="*/ 45828 h 527609"/>
                <a:gd name="connsiteX2" fmla="*/ 1141054 w 2684207"/>
                <a:gd name="connsiteY2" fmla="*/ 190868 h 527609"/>
                <a:gd name="connsiteX3" fmla="*/ 1465519 w 2684207"/>
                <a:gd name="connsiteY3" fmla="*/ 4056 h 527609"/>
                <a:gd name="connsiteX4" fmla="*/ 1927635 w 2684207"/>
                <a:gd name="connsiteY4" fmla="*/ 407178 h 527609"/>
                <a:gd name="connsiteX5" fmla="*/ 2202938 w 2684207"/>
                <a:gd name="connsiteY5" fmla="*/ 210533 h 527609"/>
                <a:gd name="connsiteX6" fmla="*/ 2684207 w 2684207"/>
                <a:gd name="connsiteY6" fmla="*/ 527609 h 527609"/>
                <a:gd name="connsiteX0" fmla="*/ 0 w 2684207"/>
                <a:gd name="connsiteY0" fmla="*/ 199133 h 523597"/>
                <a:gd name="connsiteX1" fmla="*/ 294968 w 2684207"/>
                <a:gd name="connsiteY1" fmla="*/ 41816 h 523597"/>
                <a:gd name="connsiteX2" fmla="*/ 1141054 w 2684207"/>
                <a:gd name="connsiteY2" fmla="*/ 186856 h 523597"/>
                <a:gd name="connsiteX3" fmla="*/ 1465519 w 2684207"/>
                <a:gd name="connsiteY3" fmla="*/ 44 h 523597"/>
                <a:gd name="connsiteX4" fmla="*/ 2202938 w 2684207"/>
                <a:gd name="connsiteY4" fmla="*/ 206521 h 523597"/>
                <a:gd name="connsiteX5" fmla="*/ 2684207 w 2684207"/>
                <a:gd name="connsiteY5" fmla="*/ 523597 h 523597"/>
                <a:gd name="connsiteX0" fmla="*/ 0 w 2536723"/>
                <a:gd name="connsiteY0" fmla="*/ 199133 h 213995"/>
                <a:gd name="connsiteX1" fmla="*/ 294968 w 2536723"/>
                <a:gd name="connsiteY1" fmla="*/ 41816 h 213995"/>
                <a:gd name="connsiteX2" fmla="*/ 1141054 w 2536723"/>
                <a:gd name="connsiteY2" fmla="*/ 186856 h 213995"/>
                <a:gd name="connsiteX3" fmla="*/ 1465519 w 2536723"/>
                <a:gd name="connsiteY3" fmla="*/ 44 h 213995"/>
                <a:gd name="connsiteX4" fmla="*/ 2202938 w 2536723"/>
                <a:gd name="connsiteY4" fmla="*/ 206521 h 213995"/>
                <a:gd name="connsiteX5" fmla="*/ 2536723 w 2536723"/>
                <a:gd name="connsiteY5" fmla="*/ 208965 h 213995"/>
                <a:gd name="connsiteX0" fmla="*/ 0 w 2536723"/>
                <a:gd name="connsiteY0" fmla="*/ 199143 h 208975"/>
                <a:gd name="connsiteX1" fmla="*/ 294968 w 2536723"/>
                <a:gd name="connsiteY1" fmla="*/ 41826 h 208975"/>
                <a:gd name="connsiteX2" fmla="*/ 1141054 w 2536723"/>
                <a:gd name="connsiteY2" fmla="*/ 186866 h 208975"/>
                <a:gd name="connsiteX3" fmla="*/ 1465519 w 2536723"/>
                <a:gd name="connsiteY3" fmla="*/ 54 h 208975"/>
                <a:gd name="connsiteX4" fmla="*/ 2536723 w 2536723"/>
                <a:gd name="connsiteY4" fmla="*/ 208975 h 208975"/>
                <a:gd name="connsiteX0" fmla="*/ 0 w 2536723"/>
                <a:gd name="connsiteY0" fmla="*/ 521117 h 530949"/>
                <a:gd name="connsiteX1" fmla="*/ 648929 w 2536723"/>
                <a:gd name="connsiteY1" fmla="*/ 6 h 530949"/>
                <a:gd name="connsiteX2" fmla="*/ 1141054 w 2536723"/>
                <a:gd name="connsiteY2" fmla="*/ 508840 h 530949"/>
                <a:gd name="connsiteX3" fmla="*/ 1465519 w 2536723"/>
                <a:gd name="connsiteY3" fmla="*/ 322028 h 530949"/>
                <a:gd name="connsiteX4" fmla="*/ 2536723 w 2536723"/>
                <a:gd name="connsiteY4" fmla="*/ 530949 h 530949"/>
                <a:gd name="connsiteX0" fmla="*/ 0 w 2536723"/>
                <a:gd name="connsiteY0" fmla="*/ 521117 h 941482"/>
                <a:gd name="connsiteX1" fmla="*/ 648929 w 2536723"/>
                <a:gd name="connsiteY1" fmla="*/ 6 h 941482"/>
                <a:gd name="connsiteX2" fmla="*/ 1141054 w 2536723"/>
                <a:gd name="connsiteY2" fmla="*/ 508840 h 941482"/>
                <a:gd name="connsiteX3" fmla="*/ 1966964 w 2536723"/>
                <a:gd name="connsiteY3" fmla="*/ 941460 h 941482"/>
                <a:gd name="connsiteX4" fmla="*/ 2536723 w 2536723"/>
                <a:gd name="connsiteY4" fmla="*/ 530949 h 941482"/>
                <a:gd name="connsiteX0" fmla="*/ 0 w 2536723"/>
                <a:gd name="connsiteY0" fmla="*/ 619439 h 1039804"/>
                <a:gd name="connsiteX1" fmla="*/ 609600 w 2536723"/>
                <a:gd name="connsiteY1" fmla="*/ 5 h 1039804"/>
                <a:gd name="connsiteX2" fmla="*/ 1141054 w 2536723"/>
                <a:gd name="connsiteY2" fmla="*/ 607162 h 1039804"/>
                <a:gd name="connsiteX3" fmla="*/ 1966964 w 2536723"/>
                <a:gd name="connsiteY3" fmla="*/ 1039782 h 1039804"/>
                <a:gd name="connsiteX4" fmla="*/ 2536723 w 2536723"/>
                <a:gd name="connsiteY4" fmla="*/ 629271 h 1039804"/>
                <a:gd name="connsiteX0" fmla="*/ 0 w 2536723"/>
                <a:gd name="connsiteY0" fmla="*/ 619435 h 1039800"/>
                <a:gd name="connsiteX1" fmla="*/ 609600 w 2536723"/>
                <a:gd name="connsiteY1" fmla="*/ 1 h 1039800"/>
                <a:gd name="connsiteX2" fmla="*/ 1268873 w 2536723"/>
                <a:gd name="connsiteY2" fmla="*/ 616991 h 1039800"/>
                <a:gd name="connsiteX3" fmla="*/ 1966964 w 2536723"/>
                <a:gd name="connsiteY3" fmla="*/ 1039778 h 1039800"/>
                <a:gd name="connsiteX4" fmla="*/ 2536723 w 2536723"/>
                <a:gd name="connsiteY4" fmla="*/ 629267 h 1039800"/>
                <a:gd name="connsiteX0" fmla="*/ 0 w 2536723"/>
                <a:gd name="connsiteY0" fmla="*/ 619435 h 1216773"/>
                <a:gd name="connsiteX1" fmla="*/ 609600 w 2536723"/>
                <a:gd name="connsiteY1" fmla="*/ 1 h 1216773"/>
                <a:gd name="connsiteX2" fmla="*/ 1268873 w 2536723"/>
                <a:gd name="connsiteY2" fmla="*/ 616991 h 1216773"/>
                <a:gd name="connsiteX3" fmla="*/ 1848977 w 2536723"/>
                <a:gd name="connsiteY3" fmla="*/ 1216758 h 1216773"/>
                <a:gd name="connsiteX4" fmla="*/ 2536723 w 2536723"/>
                <a:gd name="connsiteY4" fmla="*/ 629267 h 1216773"/>
                <a:gd name="connsiteX0" fmla="*/ 0 w 2448233"/>
                <a:gd name="connsiteY0" fmla="*/ 619435 h 1216773"/>
                <a:gd name="connsiteX1" fmla="*/ 609600 w 2448233"/>
                <a:gd name="connsiteY1" fmla="*/ 1 h 1216773"/>
                <a:gd name="connsiteX2" fmla="*/ 1268873 w 2448233"/>
                <a:gd name="connsiteY2" fmla="*/ 616991 h 1216773"/>
                <a:gd name="connsiteX3" fmla="*/ 1848977 w 2448233"/>
                <a:gd name="connsiteY3" fmla="*/ 1216758 h 1216773"/>
                <a:gd name="connsiteX4" fmla="*/ 2448233 w 2448233"/>
                <a:gd name="connsiteY4" fmla="*/ 619435 h 1216773"/>
                <a:gd name="connsiteX0" fmla="*/ 0 w 2448233"/>
                <a:gd name="connsiteY0" fmla="*/ 619435 h 1216775"/>
                <a:gd name="connsiteX1" fmla="*/ 609600 w 2448233"/>
                <a:gd name="connsiteY1" fmla="*/ 1 h 1216775"/>
                <a:gd name="connsiteX2" fmla="*/ 1268873 w 2448233"/>
                <a:gd name="connsiteY2" fmla="*/ 616991 h 1216775"/>
                <a:gd name="connsiteX3" fmla="*/ 1848977 w 2448233"/>
                <a:gd name="connsiteY3" fmla="*/ 1216758 h 1216775"/>
                <a:gd name="connsiteX4" fmla="*/ 2448233 w 2448233"/>
                <a:gd name="connsiteY4" fmla="*/ 619435 h 1216775"/>
                <a:gd name="connsiteX0" fmla="*/ 0 w 2448233"/>
                <a:gd name="connsiteY0" fmla="*/ 619435 h 1216775"/>
                <a:gd name="connsiteX1" fmla="*/ 609600 w 2448233"/>
                <a:gd name="connsiteY1" fmla="*/ 1 h 1216775"/>
                <a:gd name="connsiteX2" fmla="*/ 1268873 w 2448233"/>
                <a:gd name="connsiteY2" fmla="*/ 616991 h 1216775"/>
                <a:gd name="connsiteX3" fmla="*/ 1848977 w 2448233"/>
                <a:gd name="connsiteY3" fmla="*/ 1216758 h 1216775"/>
                <a:gd name="connsiteX4" fmla="*/ 2448233 w 2448233"/>
                <a:gd name="connsiteY4" fmla="*/ 619435 h 1216775"/>
                <a:gd name="connsiteX0" fmla="*/ 0 w 2448233"/>
                <a:gd name="connsiteY0" fmla="*/ 619435 h 1216775"/>
                <a:gd name="connsiteX1" fmla="*/ 609600 w 2448233"/>
                <a:gd name="connsiteY1" fmla="*/ 1 h 1216775"/>
                <a:gd name="connsiteX2" fmla="*/ 1268873 w 2448233"/>
                <a:gd name="connsiteY2" fmla="*/ 616991 h 1216775"/>
                <a:gd name="connsiteX3" fmla="*/ 1848977 w 2448233"/>
                <a:gd name="connsiteY3" fmla="*/ 1216758 h 1216775"/>
                <a:gd name="connsiteX4" fmla="*/ 2448233 w 2448233"/>
                <a:gd name="connsiteY4" fmla="*/ 619435 h 1216775"/>
                <a:gd name="connsiteX0" fmla="*/ 0 w 2448233"/>
                <a:gd name="connsiteY0" fmla="*/ 619435 h 1216775"/>
                <a:gd name="connsiteX1" fmla="*/ 609600 w 2448233"/>
                <a:gd name="connsiteY1" fmla="*/ 1 h 1216775"/>
                <a:gd name="connsiteX2" fmla="*/ 1268873 w 2448233"/>
                <a:gd name="connsiteY2" fmla="*/ 616991 h 1216775"/>
                <a:gd name="connsiteX3" fmla="*/ 1848977 w 2448233"/>
                <a:gd name="connsiteY3" fmla="*/ 1216758 h 1216775"/>
                <a:gd name="connsiteX4" fmla="*/ 2448233 w 2448233"/>
                <a:gd name="connsiteY4" fmla="*/ 619435 h 1216775"/>
                <a:gd name="connsiteX0" fmla="*/ 0 w 2448233"/>
                <a:gd name="connsiteY0" fmla="*/ 619540 h 1216880"/>
                <a:gd name="connsiteX1" fmla="*/ 609600 w 2448233"/>
                <a:gd name="connsiteY1" fmla="*/ 106 h 1216880"/>
                <a:gd name="connsiteX2" fmla="*/ 1268873 w 2448233"/>
                <a:gd name="connsiteY2" fmla="*/ 617096 h 1216880"/>
                <a:gd name="connsiteX3" fmla="*/ 1848977 w 2448233"/>
                <a:gd name="connsiteY3" fmla="*/ 1216863 h 1216880"/>
                <a:gd name="connsiteX4" fmla="*/ 2448233 w 2448233"/>
                <a:gd name="connsiteY4" fmla="*/ 619540 h 1216880"/>
                <a:gd name="connsiteX0" fmla="*/ 0 w 2448233"/>
                <a:gd name="connsiteY0" fmla="*/ 619540 h 1216880"/>
                <a:gd name="connsiteX1" fmla="*/ 609600 w 2448233"/>
                <a:gd name="connsiteY1" fmla="*/ 106 h 1216880"/>
                <a:gd name="connsiteX2" fmla="*/ 1268873 w 2448233"/>
                <a:gd name="connsiteY2" fmla="*/ 617096 h 1216880"/>
                <a:gd name="connsiteX3" fmla="*/ 1848977 w 2448233"/>
                <a:gd name="connsiteY3" fmla="*/ 1216863 h 1216880"/>
                <a:gd name="connsiteX4" fmla="*/ 2448233 w 2448233"/>
                <a:gd name="connsiteY4" fmla="*/ 619540 h 1216880"/>
                <a:gd name="connsiteX0" fmla="*/ 0 w 2448233"/>
                <a:gd name="connsiteY0" fmla="*/ 619540 h 1216880"/>
                <a:gd name="connsiteX1" fmla="*/ 609600 w 2448233"/>
                <a:gd name="connsiteY1" fmla="*/ 106 h 1216880"/>
                <a:gd name="connsiteX2" fmla="*/ 1268873 w 2448233"/>
                <a:gd name="connsiteY2" fmla="*/ 617096 h 1216880"/>
                <a:gd name="connsiteX3" fmla="*/ 1848977 w 2448233"/>
                <a:gd name="connsiteY3" fmla="*/ 1216863 h 1216880"/>
                <a:gd name="connsiteX4" fmla="*/ 2448233 w 2448233"/>
                <a:gd name="connsiteY4" fmla="*/ 619540 h 1216880"/>
                <a:gd name="connsiteX0" fmla="*/ 0 w 2448233"/>
                <a:gd name="connsiteY0" fmla="*/ 619540 h 1216888"/>
                <a:gd name="connsiteX1" fmla="*/ 609600 w 2448233"/>
                <a:gd name="connsiteY1" fmla="*/ 106 h 1216888"/>
                <a:gd name="connsiteX2" fmla="*/ 1268873 w 2448233"/>
                <a:gd name="connsiteY2" fmla="*/ 617096 h 1216888"/>
                <a:gd name="connsiteX3" fmla="*/ 1848977 w 2448233"/>
                <a:gd name="connsiteY3" fmla="*/ 1216863 h 1216888"/>
                <a:gd name="connsiteX4" fmla="*/ 2448233 w 2448233"/>
                <a:gd name="connsiteY4" fmla="*/ 619540 h 1216888"/>
                <a:gd name="connsiteX0" fmla="*/ 0 w 2448233"/>
                <a:gd name="connsiteY0" fmla="*/ 629011 h 1226359"/>
                <a:gd name="connsiteX1" fmla="*/ 609600 w 2448233"/>
                <a:gd name="connsiteY1" fmla="*/ 9577 h 1226359"/>
                <a:gd name="connsiteX2" fmla="*/ 1848977 w 2448233"/>
                <a:gd name="connsiteY2" fmla="*/ 1226334 h 1226359"/>
                <a:gd name="connsiteX3" fmla="*/ 2448233 w 2448233"/>
                <a:gd name="connsiteY3" fmla="*/ 629011 h 1226359"/>
                <a:gd name="connsiteX0" fmla="*/ 0 w 2448233"/>
                <a:gd name="connsiteY0" fmla="*/ 621256 h 1218604"/>
                <a:gd name="connsiteX1" fmla="*/ 609600 w 2448233"/>
                <a:gd name="connsiteY1" fmla="*/ 1822 h 1218604"/>
                <a:gd name="connsiteX2" fmla="*/ 1848977 w 2448233"/>
                <a:gd name="connsiteY2" fmla="*/ 1218579 h 1218604"/>
                <a:gd name="connsiteX3" fmla="*/ 2448233 w 2448233"/>
                <a:gd name="connsiteY3" fmla="*/ 621256 h 1218604"/>
                <a:gd name="connsiteX0" fmla="*/ 0 w 2448233"/>
                <a:gd name="connsiteY0" fmla="*/ 619657 h 1217005"/>
                <a:gd name="connsiteX1" fmla="*/ 609600 w 2448233"/>
                <a:gd name="connsiteY1" fmla="*/ 223 h 1217005"/>
                <a:gd name="connsiteX2" fmla="*/ 1848977 w 2448233"/>
                <a:gd name="connsiteY2" fmla="*/ 1216980 h 1217005"/>
                <a:gd name="connsiteX3" fmla="*/ 2448233 w 2448233"/>
                <a:gd name="connsiteY3" fmla="*/ 619657 h 1217005"/>
                <a:gd name="connsiteX0" fmla="*/ 0 w 2448233"/>
                <a:gd name="connsiteY0" fmla="*/ 609826 h 1207174"/>
                <a:gd name="connsiteX1" fmla="*/ 629264 w 2448233"/>
                <a:gd name="connsiteY1" fmla="*/ 225 h 1207174"/>
                <a:gd name="connsiteX2" fmla="*/ 1848977 w 2448233"/>
                <a:gd name="connsiteY2" fmla="*/ 1207149 h 1207174"/>
                <a:gd name="connsiteX3" fmla="*/ 2448233 w 2448233"/>
                <a:gd name="connsiteY3" fmla="*/ 609826 h 1207174"/>
                <a:gd name="connsiteX0" fmla="*/ 0 w 2448233"/>
                <a:gd name="connsiteY0" fmla="*/ 609603 h 1206951"/>
                <a:gd name="connsiteX1" fmla="*/ 629264 w 2448233"/>
                <a:gd name="connsiteY1" fmla="*/ 2 h 1206951"/>
                <a:gd name="connsiteX2" fmla="*/ 1848977 w 2448233"/>
                <a:gd name="connsiteY2" fmla="*/ 1206926 h 1206951"/>
                <a:gd name="connsiteX3" fmla="*/ 2448233 w 2448233"/>
                <a:gd name="connsiteY3" fmla="*/ 609603 h 1206951"/>
                <a:gd name="connsiteX0" fmla="*/ 0 w 2448233"/>
                <a:gd name="connsiteY0" fmla="*/ 609603 h 1206951"/>
                <a:gd name="connsiteX1" fmla="*/ 629264 w 2448233"/>
                <a:gd name="connsiteY1" fmla="*/ 2 h 1206951"/>
                <a:gd name="connsiteX2" fmla="*/ 1848977 w 2448233"/>
                <a:gd name="connsiteY2" fmla="*/ 1206926 h 1206951"/>
                <a:gd name="connsiteX3" fmla="*/ 2448233 w 2448233"/>
                <a:gd name="connsiteY3" fmla="*/ 609603 h 1206951"/>
                <a:gd name="connsiteX0" fmla="*/ 0 w 2448233"/>
                <a:gd name="connsiteY0" fmla="*/ 609603 h 1206951"/>
                <a:gd name="connsiteX1" fmla="*/ 629264 w 2448233"/>
                <a:gd name="connsiteY1" fmla="*/ 2 h 1206951"/>
                <a:gd name="connsiteX2" fmla="*/ 1848977 w 2448233"/>
                <a:gd name="connsiteY2" fmla="*/ 1206926 h 1206951"/>
                <a:gd name="connsiteX3" fmla="*/ 2448233 w 2448233"/>
                <a:gd name="connsiteY3" fmla="*/ 609603 h 1206951"/>
                <a:gd name="connsiteX0" fmla="*/ 0 w 2448233"/>
                <a:gd name="connsiteY0" fmla="*/ 609603 h 1206951"/>
                <a:gd name="connsiteX1" fmla="*/ 629264 w 2448233"/>
                <a:gd name="connsiteY1" fmla="*/ 2 h 1206951"/>
                <a:gd name="connsiteX2" fmla="*/ 1848977 w 2448233"/>
                <a:gd name="connsiteY2" fmla="*/ 1206926 h 1206951"/>
                <a:gd name="connsiteX3" fmla="*/ 2448233 w 2448233"/>
                <a:gd name="connsiteY3" fmla="*/ 609603 h 1206951"/>
                <a:gd name="connsiteX0" fmla="*/ 0 w 2448233"/>
                <a:gd name="connsiteY0" fmla="*/ 609603 h 1206954"/>
                <a:gd name="connsiteX1" fmla="*/ 629264 w 2448233"/>
                <a:gd name="connsiteY1" fmla="*/ 2 h 1206954"/>
                <a:gd name="connsiteX2" fmla="*/ 1848977 w 2448233"/>
                <a:gd name="connsiteY2" fmla="*/ 1206926 h 1206954"/>
                <a:gd name="connsiteX3" fmla="*/ 2448233 w 2448233"/>
                <a:gd name="connsiteY3" fmla="*/ 609603 h 1206954"/>
                <a:gd name="connsiteX0" fmla="*/ 0 w 2448233"/>
                <a:gd name="connsiteY0" fmla="*/ 609603 h 1206954"/>
                <a:gd name="connsiteX1" fmla="*/ 629264 w 2448233"/>
                <a:gd name="connsiteY1" fmla="*/ 2 h 1206954"/>
                <a:gd name="connsiteX2" fmla="*/ 1848977 w 2448233"/>
                <a:gd name="connsiteY2" fmla="*/ 1206926 h 1206954"/>
                <a:gd name="connsiteX3" fmla="*/ 2448233 w 2448233"/>
                <a:gd name="connsiteY3" fmla="*/ 609603 h 1206954"/>
                <a:gd name="connsiteX0" fmla="*/ 0 w 2448233"/>
                <a:gd name="connsiteY0" fmla="*/ 609603 h 1206954"/>
                <a:gd name="connsiteX1" fmla="*/ 629264 w 2448233"/>
                <a:gd name="connsiteY1" fmla="*/ 2 h 1206954"/>
                <a:gd name="connsiteX2" fmla="*/ 1848977 w 2448233"/>
                <a:gd name="connsiteY2" fmla="*/ 1206926 h 1206954"/>
                <a:gd name="connsiteX3" fmla="*/ 2448233 w 2448233"/>
                <a:gd name="connsiteY3" fmla="*/ 609603 h 1206954"/>
              </a:gdLst>
              <a:ahLst/>
              <a:cxnLst>
                <a:cxn ang="0">
                  <a:pos x="connsiteX0" y="connsiteY0"/>
                </a:cxn>
                <a:cxn ang="0">
                  <a:pos x="connsiteX1" y="connsiteY1"/>
                </a:cxn>
                <a:cxn ang="0">
                  <a:pos x="connsiteX2" y="connsiteY2"/>
                </a:cxn>
                <a:cxn ang="0">
                  <a:pos x="connsiteX3" y="connsiteY3"/>
                </a:cxn>
              </a:cxnLst>
              <a:rect l="l" t="t" r="r" b="b"/>
              <a:pathLst>
                <a:path w="2448233" h="1206954">
                  <a:moveTo>
                    <a:pt x="0" y="609603"/>
                  </a:moveTo>
                  <a:cubicBezTo>
                    <a:pt x="145026" y="383460"/>
                    <a:pt x="301437" y="-1230"/>
                    <a:pt x="629264" y="2"/>
                  </a:cubicBezTo>
                  <a:cubicBezTo>
                    <a:pt x="957091" y="1234"/>
                    <a:pt x="1572035" y="1202009"/>
                    <a:pt x="1848977" y="1206926"/>
                  </a:cubicBezTo>
                  <a:cubicBezTo>
                    <a:pt x="2179910" y="1210611"/>
                    <a:pt x="2313557" y="851214"/>
                    <a:pt x="2448233" y="609603"/>
                  </a:cubicBezTo>
                </a:path>
              </a:pathLst>
            </a:custGeom>
            <a:noFill/>
            <a:ln w="1905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9" name="フリーフォーム: 図形 28">
              <a:extLst>
                <a:ext uri="{FF2B5EF4-FFF2-40B4-BE49-F238E27FC236}">
                  <a16:creationId xmlns:a16="http://schemas.microsoft.com/office/drawing/2014/main" id="{137E7930-E896-4D89-A6AB-DB888C2E56E6}"/>
                </a:ext>
              </a:extLst>
            </p:cNvPr>
            <p:cNvSpPr/>
            <p:nvPr/>
          </p:nvSpPr>
          <p:spPr>
            <a:xfrm>
              <a:off x="7516761" y="2055469"/>
              <a:ext cx="462163" cy="126705"/>
            </a:xfrm>
            <a:custGeom>
              <a:avLst/>
              <a:gdLst>
                <a:gd name="connsiteX0" fmla="*/ 0 w 1750142"/>
                <a:gd name="connsiteY0" fmla="*/ 63467 h 889376"/>
                <a:gd name="connsiteX1" fmla="*/ 1032387 w 1750142"/>
                <a:gd name="connsiteY1" fmla="*/ 33970 h 889376"/>
                <a:gd name="connsiteX2" fmla="*/ 1032387 w 1750142"/>
                <a:gd name="connsiteY2" fmla="*/ 476421 h 889376"/>
                <a:gd name="connsiteX3" fmla="*/ 1484671 w 1750142"/>
                <a:gd name="connsiteY3" fmla="*/ 515750 h 889376"/>
                <a:gd name="connsiteX4" fmla="*/ 1750142 w 1750142"/>
                <a:gd name="connsiteY4" fmla="*/ 889376 h 889376"/>
                <a:gd name="connsiteX0" fmla="*/ 0 w 1818968"/>
                <a:gd name="connsiteY0" fmla="*/ 63467 h 526502"/>
                <a:gd name="connsiteX1" fmla="*/ 1032387 w 1818968"/>
                <a:gd name="connsiteY1" fmla="*/ 33970 h 526502"/>
                <a:gd name="connsiteX2" fmla="*/ 1032387 w 1818968"/>
                <a:gd name="connsiteY2" fmla="*/ 476421 h 526502"/>
                <a:gd name="connsiteX3" fmla="*/ 1484671 w 1818968"/>
                <a:gd name="connsiteY3" fmla="*/ 515750 h 526502"/>
                <a:gd name="connsiteX4" fmla="*/ 1818968 w 1818968"/>
                <a:gd name="connsiteY4" fmla="*/ 446924 h 526502"/>
                <a:gd name="connsiteX0" fmla="*/ 0 w 1818968"/>
                <a:gd name="connsiteY0" fmla="*/ 63467 h 564670"/>
                <a:gd name="connsiteX1" fmla="*/ 1032387 w 1818968"/>
                <a:gd name="connsiteY1" fmla="*/ 33970 h 564670"/>
                <a:gd name="connsiteX2" fmla="*/ 1032387 w 1818968"/>
                <a:gd name="connsiteY2" fmla="*/ 476421 h 564670"/>
                <a:gd name="connsiteX3" fmla="*/ 1602659 w 1818968"/>
                <a:gd name="connsiteY3" fmla="*/ 555079 h 564670"/>
                <a:gd name="connsiteX4" fmla="*/ 1818968 w 1818968"/>
                <a:gd name="connsiteY4" fmla="*/ 446924 h 564670"/>
                <a:gd name="connsiteX0" fmla="*/ 0 w 1818968"/>
                <a:gd name="connsiteY0" fmla="*/ 173006 h 674209"/>
                <a:gd name="connsiteX1" fmla="*/ 294968 w 1818968"/>
                <a:gd name="connsiteY1" fmla="*/ 15689 h 674209"/>
                <a:gd name="connsiteX2" fmla="*/ 1032387 w 1818968"/>
                <a:gd name="connsiteY2" fmla="*/ 585960 h 674209"/>
                <a:gd name="connsiteX3" fmla="*/ 1602659 w 1818968"/>
                <a:gd name="connsiteY3" fmla="*/ 664618 h 674209"/>
                <a:gd name="connsiteX4" fmla="*/ 1818968 w 1818968"/>
                <a:gd name="connsiteY4" fmla="*/ 556463 h 674209"/>
                <a:gd name="connsiteX0" fmla="*/ 0 w 1818968"/>
                <a:gd name="connsiteY0" fmla="*/ 170814 h 672017"/>
                <a:gd name="connsiteX1" fmla="*/ 294968 w 1818968"/>
                <a:gd name="connsiteY1" fmla="*/ 13497 h 672017"/>
                <a:gd name="connsiteX2" fmla="*/ 1032387 w 1818968"/>
                <a:gd name="connsiteY2" fmla="*/ 583768 h 672017"/>
                <a:gd name="connsiteX3" fmla="*/ 1602659 w 1818968"/>
                <a:gd name="connsiteY3" fmla="*/ 662426 h 672017"/>
                <a:gd name="connsiteX4" fmla="*/ 1818968 w 1818968"/>
                <a:gd name="connsiteY4" fmla="*/ 554271 h 672017"/>
                <a:gd name="connsiteX0" fmla="*/ 0 w 1818968"/>
                <a:gd name="connsiteY0" fmla="*/ 157370 h 658573"/>
                <a:gd name="connsiteX1" fmla="*/ 294968 w 1818968"/>
                <a:gd name="connsiteY1" fmla="*/ 53 h 658573"/>
                <a:gd name="connsiteX2" fmla="*/ 550606 w 1818968"/>
                <a:gd name="connsiteY2" fmla="*/ 177034 h 658573"/>
                <a:gd name="connsiteX3" fmla="*/ 1602659 w 1818968"/>
                <a:gd name="connsiteY3" fmla="*/ 648982 h 658573"/>
                <a:gd name="connsiteX4" fmla="*/ 1818968 w 1818968"/>
                <a:gd name="connsiteY4" fmla="*/ 540827 h 658573"/>
                <a:gd name="connsiteX0" fmla="*/ 0 w 1818968"/>
                <a:gd name="connsiteY0" fmla="*/ 157370 h 540827"/>
                <a:gd name="connsiteX1" fmla="*/ 294968 w 1818968"/>
                <a:gd name="connsiteY1" fmla="*/ 53 h 540827"/>
                <a:gd name="connsiteX2" fmla="*/ 550606 w 1818968"/>
                <a:gd name="connsiteY2" fmla="*/ 177034 h 540827"/>
                <a:gd name="connsiteX3" fmla="*/ 835743 w 1818968"/>
                <a:gd name="connsiteY3" fmla="*/ 324517 h 540827"/>
                <a:gd name="connsiteX4" fmla="*/ 1818968 w 1818968"/>
                <a:gd name="connsiteY4" fmla="*/ 540827 h 540827"/>
                <a:gd name="connsiteX0" fmla="*/ 0 w 1818968"/>
                <a:gd name="connsiteY0" fmla="*/ 157370 h 540827"/>
                <a:gd name="connsiteX1" fmla="*/ 294968 w 1818968"/>
                <a:gd name="connsiteY1" fmla="*/ 53 h 540827"/>
                <a:gd name="connsiteX2" fmla="*/ 550606 w 1818968"/>
                <a:gd name="connsiteY2" fmla="*/ 177034 h 540827"/>
                <a:gd name="connsiteX3" fmla="*/ 835743 w 1818968"/>
                <a:gd name="connsiteY3" fmla="*/ 324517 h 540827"/>
                <a:gd name="connsiteX4" fmla="*/ 1141054 w 1818968"/>
                <a:gd name="connsiteY4" fmla="*/ 145093 h 540827"/>
                <a:gd name="connsiteX5" fmla="*/ 1818968 w 1818968"/>
                <a:gd name="connsiteY5" fmla="*/ 540827 h 540827"/>
                <a:gd name="connsiteX0" fmla="*/ 0 w 1818968"/>
                <a:gd name="connsiteY0" fmla="*/ 210024 h 593481"/>
                <a:gd name="connsiteX1" fmla="*/ 294968 w 1818968"/>
                <a:gd name="connsiteY1" fmla="*/ 52707 h 593481"/>
                <a:gd name="connsiteX2" fmla="*/ 550606 w 1818968"/>
                <a:gd name="connsiteY2" fmla="*/ 229688 h 593481"/>
                <a:gd name="connsiteX3" fmla="*/ 835743 w 1818968"/>
                <a:gd name="connsiteY3" fmla="*/ 377171 h 593481"/>
                <a:gd name="connsiteX4" fmla="*/ 1141054 w 1818968"/>
                <a:gd name="connsiteY4" fmla="*/ 197747 h 593481"/>
                <a:gd name="connsiteX5" fmla="*/ 1465519 w 1818968"/>
                <a:gd name="connsiteY5" fmla="*/ 10935 h 593481"/>
                <a:gd name="connsiteX6" fmla="*/ 1818968 w 1818968"/>
                <a:gd name="connsiteY6" fmla="*/ 593481 h 593481"/>
                <a:gd name="connsiteX0" fmla="*/ 0 w 1818968"/>
                <a:gd name="connsiteY0" fmla="*/ 201068 h 584525"/>
                <a:gd name="connsiteX1" fmla="*/ 294968 w 1818968"/>
                <a:gd name="connsiteY1" fmla="*/ 43751 h 584525"/>
                <a:gd name="connsiteX2" fmla="*/ 550606 w 1818968"/>
                <a:gd name="connsiteY2" fmla="*/ 220732 h 584525"/>
                <a:gd name="connsiteX3" fmla="*/ 835743 w 1818968"/>
                <a:gd name="connsiteY3" fmla="*/ 368215 h 584525"/>
                <a:gd name="connsiteX4" fmla="*/ 1141054 w 1818968"/>
                <a:gd name="connsiteY4" fmla="*/ 188791 h 584525"/>
                <a:gd name="connsiteX5" fmla="*/ 1465519 w 1818968"/>
                <a:gd name="connsiteY5" fmla="*/ 1979 h 584525"/>
                <a:gd name="connsiteX6" fmla="*/ 1642499 w 1818968"/>
                <a:gd name="connsiteY6" fmla="*/ 208456 h 584525"/>
                <a:gd name="connsiteX7" fmla="*/ 1818968 w 1818968"/>
                <a:gd name="connsiteY7" fmla="*/ 584525 h 584525"/>
                <a:gd name="connsiteX0" fmla="*/ 0 w 1931371"/>
                <a:gd name="connsiteY0" fmla="*/ 201068 h 584525"/>
                <a:gd name="connsiteX1" fmla="*/ 294968 w 1931371"/>
                <a:gd name="connsiteY1" fmla="*/ 43751 h 584525"/>
                <a:gd name="connsiteX2" fmla="*/ 550606 w 1931371"/>
                <a:gd name="connsiteY2" fmla="*/ 220732 h 584525"/>
                <a:gd name="connsiteX3" fmla="*/ 835743 w 1931371"/>
                <a:gd name="connsiteY3" fmla="*/ 368215 h 584525"/>
                <a:gd name="connsiteX4" fmla="*/ 1141054 w 1931371"/>
                <a:gd name="connsiteY4" fmla="*/ 188791 h 584525"/>
                <a:gd name="connsiteX5" fmla="*/ 1465519 w 1931371"/>
                <a:gd name="connsiteY5" fmla="*/ 1979 h 584525"/>
                <a:gd name="connsiteX6" fmla="*/ 1642499 w 1931371"/>
                <a:gd name="connsiteY6" fmla="*/ 208456 h 584525"/>
                <a:gd name="connsiteX7" fmla="*/ 1927635 w 1931371"/>
                <a:gd name="connsiteY7" fmla="*/ 405101 h 584525"/>
                <a:gd name="connsiteX8" fmla="*/ 1818968 w 1931371"/>
                <a:gd name="connsiteY8" fmla="*/ 584525 h 584525"/>
                <a:gd name="connsiteX0" fmla="*/ 0 w 2684207"/>
                <a:gd name="connsiteY0" fmla="*/ 201068 h 525532"/>
                <a:gd name="connsiteX1" fmla="*/ 294968 w 2684207"/>
                <a:gd name="connsiteY1" fmla="*/ 43751 h 525532"/>
                <a:gd name="connsiteX2" fmla="*/ 550606 w 2684207"/>
                <a:gd name="connsiteY2" fmla="*/ 220732 h 525532"/>
                <a:gd name="connsiteX3" fmla="*/ 835743 w 2684207"/>
                <a:gd name="connsiteY3" fmla="*/ 368215 h 525532"/>
                <a:gd name="connsiteX4" fmla="*/ 1141054 w 2684207"/>
                <a:gd name="connsiteY4" fmla="*/ 188791 h 525532"/>
                <a:gd name="connsiteX5" fmla="*/ 1465519 w 2684207"/>
                <a:gd name="connsiteY5" fmla="*/ 1979 h 525532"/>
                <a:gd name="connsiteX6" fmla="*/ 1642499 w 2684207"/>
                <a:gd name="connsiteY6" fmla="*/ 208456 h 525532"/>
                <a:gd name="connsiteX7" fmla="*/ 1927635 w 2684207"/>
                <a:gd name="connsiteY7" fmla="*/ 405101 h 525532"/>
                <a:gd name="connsiteX8" fmla="*/ 2684207 w 2684207"/>
                <a:gd name="connsiteY8" fmla="*/ 525532 h 525532"/>
                <a:gd name="connsiteX0" fmla="*/ 0 w 2684207"/>
                <a:gd name="connsiteY0" fmla="*/ 201068 h 525532"/>
                <a:gd name="connsiteX1" fmla="*/ 294968 w 2684207"/>
                <a:gd name="connsiteY1" fmla="*/ 43751 h 525532"/>
                <a:gd name="connsiteX2" fmla="*/ 550606 w 2684207"/>
                <a:gd name="connsiteY2" fmla="*/ 220732 h 525532"/>
                <a:gd name="connsiteX3" fmla="*/ 835743 w 2684207"/>
                <a:gd name="connsiteY3" fmla="*/ 368215 h 525532"/>
                <a:gd name="connsiteX4" fmla="*/ 1141054 w 2684207"/>
                <a:gd name="connsiteY4" fmla="*/ 188791 h 525532"/>
                <a:gd name="connsiteX5" fmla="*/ 1465519 w 2684207"/>
                <a:gd name="connsiteY5" fmla="*/ 1979 h 525532"/>
                <a:gd name="connsiteX6" fmla="*/ 1642499 w 2684207"/>
                <a:gd name="connsiteY6" fmla="*/ 208456 h 525532"/>
                <a:gd name="connsiteX7" fmla="*/ 1927635 w 2684207"/>
                <a:gd name="connsiteY7" fmla="*/ 405101 h 525532"/>
                <a:gd name="connsiteX8" fmla="*/ 2202938 w 2684207"/>
                <a:gd name="connsiteY8" fmla="*/ 208456 h 525532"/>
                <a:gd name="connsiteX9" fmla="*/ 2684207 w 2684207"/>
                <a:gd name="connsiteY9" fmla="*/ 525532 h 525532"/>
                <a:gd name="connsiteX0" fmla="*/ 0 w 2684207"/>
                <a:gd name="connsiteY0" fmla="*/ 201446 h 525910"/>
                <a:gd name="connsiteX1" fmla="*/ 294968 w 2684207"/>
                <a:gd name="connsiteY1" fmla="*/ 44129 h 525910"/>
                <a:gd name="connsiteX2" fmla="*/ 550606 w 2684207"/>
                <a:gd name="connsiteY2" fmla="*/ 221110 h 525910"/>
                <a:gd name="connsiteX3" fmla="*/ 1141054 w 2684207"/>
                <a:gd name="connsiteY3" fmla="*/ 189169 h 525910"/>
                <a:gd name="connsiteX4" fmla="*/ 1465519 w 2684207"/>
                <a:gd name="connsiteY4" fmla="*/ 2357 h 525910"/>
                <a:gd name="connsiteX5" fmla="*/ 1642499 w 2684207"/>
                <a:gd name="connsiteY5" fmla="*/ 208834 h 525910"/>
                <a:gd name="connsiteX6" fmla="*/ 1927635 w 2684207"/>
                <a:gd name="connsiteY6" fmla="*/ 405479 h 525910"/>
                <a:gd name="connsiteX7" fmla="*/ 2202938 w 2684207"/>
                <a:gd name="connsiteY7" fmla="*/ 208834 h 525910"/>
                <a:gd name="connsiteX8" fmla="*/ 2684207 w 2684207"/>
                <a:gd name="connsiteY8" fmla="*/ 525910 h 525910"/>
                <a:gd name="connsiteX0" fmla="*/ 0 w 2684207"/>
                <a:gd name="connsiteY0" fmla="*/ 201140 h 525604"/>
                <a:gd name="connsiteX1" fmla="*/ 294968 w 2684207"/>
                <a:gd name="connsiteY1" fmla="*/ 43823 h 525604"/>
                <a:gd name="connsiteX2" fmla="*/ 1141054 w 2684207"/>
                <a:gd name="connsiteY2" fmla="*/ 188863 h 525604"/>
                <a:gd name="connsiteX3" fmla="*/ 1465519 w 2684207"/>
                <a:gd name="connsiteY3" fmla="*/ 2051 h 525604"/>
                <a:gd name="connsiteX4" fmla="*/ 1642499 w 2684207"/>
                <a:gd name="connsiteY4" fmla="*/ 208528 h 525604"/>
                <a:gd name="connsiteX5" fmla="*/ 1927635 w 2684207"/>
                <a:gd name="connsiteY5" fmla="*/ 405173 h 525604"/>
                <a:gd name="connsiteX6" fmla="*/ 2202938 w 2684207"/>
                <a:gd name="connsiteY6" fmla="*/ 208528 h 525604"/>
                <a:gd name="connsiteX7" fmla="*/ 2684207 w 2684207"/>
                <a:gd name="connsiteY7" fmla="*/ 525604 h 525604"/>
                <a:gd name="connsiteX0" fmla="*/ 0 w 2684207"/>
                <a:gd name="connsiteY0" fmla="*/ 203145 h 527609"/>
                <a:gd name="connsiteX1" fmla="*/ 294968 w 2684207"/>
                <a:gd name="connsiteY1" fmla="*/ 45828 h 527609"/>
                <a:gd name="connsiteX2" fmla="*/ 1141054 w 2684207"/>
                <a:gd name="connsiteY2" fmla="*/ 190868 h 527609"/>
                <a:gd name="connsiteX3" fmla="*/ 1465519 w 2684207"/>
                <a:gd name="connsiteY3" fmla="*/ 4056 h 527609"/>
                <a:gd name="connsiteX4" fmla="*/ 1927635 w 2684207"/>
                <a:gd name="connsiteY4" fmla="*/ 407178 h 527609"/>
                <a:gd name="connsiteX5" fmla="*/ 2202938 w 2684207"/>
                <a:gd name="connsiteY5" fmla="*/ 210533 h 527609"/>
                <a:gd name="connsiteX6" fmla="*/ 2684207 w 2684207"/>
                <a:gd name="connsiteY6" fmla="*/ 527609 h 527609"/>
                <a:gd name="connsiteX0" fmla="*/ 0 w 2684207"/>
                <a:gd name="connsiteY0" fmla="*/ 199133 h 523597"/>
                <a:gd name="connsiteX1" fmla="*/ 294968 w 2684207"/>
                <a:gd name="connsiteY1" fmla="*/ 41816 h 523597"/>
                <a:gd name="connsiteX2" fmla="*/ 1141054 w 2684207"/>
                <a:gd name="connsiteY2" fmla="*/ 186856 h 523597"/>
                <a:gd name="connsiteX3" fmla="*/ 1465519 w 2684207"/>
                <a:gd name="connsiteY3" fmla="*/ 44 h 523597"/>
                <a:gd name="connsiteX4" fmla="*/ 2202938 w 2684207"/>
                <a:gd name="connsiteY4" fmla="*/ 206521 h 523597"/>
                <a:gd name="connsiteX5" fmla="*/ 2684207 w 2684207"/>
                <a:gd name="connsiteY5" fmla="*/ 523597 h 523597"/>
                <a:gd name="connsiteX0" fmla="*/ 0 w 2536723"/>
                <a:gd name="connsiteY0" fmla="*/ 199133 h 213995"/>
                <a:gd name="connsiteX1" fmla="*/ 294968 w 2536723"/>
                <a:gd name="connsiteY1" fmla="*/ 41816 h 213995"/>
                <a:gd name="connsiteX2" fmla="*/ 1141054 w 2536723"/>
                <a:gd name="connsiteY2" fmla="*/ 186856 h 213995"/>
                <a:gd name="connsiteX3" fmla="*/ 1465519 w 2536723"/>
                <a:gd name="connsiteY3" fmla="*/ 44 h 213995"/>
                <a:gd name="connsiteX4" fmla="*/ 2202938 w 2536723"/>
                <a:gd name="connsiteY4" fmla="*/ 206521 h 213995"/>
                <a:gd name="connsiteX5" fmla="*/ 2536723 w 2536723"/>
                <a:gd name="connsiteY5" fmla="*/ 208965 h 213995"/>
                <a:gd name="connsiteX0" fmla="*/ 0 w 2536723"/>
                <a:gd name="connsiteY0" fmla="*/ 199143 h 208975"/>
                <a:gd name="connsiteX1" fmla="*/ 294968 w 2536723"/>
                <a:gd name="connsiteY1" fmla="*/ 41826 h 208975"/>
                <a:gd name="connsiteX2" fmla="*/ 1141054 w 2536723"/>
                <a:gd name="connsiteY2" fmla="*/ 186866 h 208975"/>
                <a:gd name="connsiteX3" fmla="*/ 1465519 w 2536723"/>
                <a:gd name="connsiteY3" fmla="*/ 54 h 208975"/>
                <a:gd name="connsiteX4" fmla="*/ 2536723 w 2536723"/>
                <a:gd name="connsiteY4" fmla="*/ 208975 h 208975"/>
                <a:gd name="connsiteX0" fmla="*/ 0 w 2536723"/>
                <a:gd name="connsiteY0" fmla="*/ 521117 h 530949"/>
                <a:gd name="connsiteX1" fmla="*/ 648929 w 2536723"/>
                <a:gd name="connsiteY1" fmla="*/ 6 h 530949"/>
                <a:gd name="connsiteX2" fmla="*/ 1141054 w 2536723"/>
                <a:gd name="connsiteY2" fmla="*/ 508840 h 530949"/>
                <a:gd name="connsiteX3" fmla="*/ 1465519 w 2536723"/>
                <a:gd name="connsiteY3" fmla="*/ 322028 h 530949"/>
                <a:gd name="connsiteX4" fmla="*/ 2536723 w 2536723"/>
                <a:gd name="connsiteY4" fmla="*/ 530949 h 530949"/>
                <a:gd name="connsiteX0" fmla="*/ 0 w 2536723"/>
                <a:gd name="connsiteY0" fmla="*/ 521117 h 941482"/>
                <a:gd name="connsiteX1" fmla="*/ 648929 w 2536723"/>
                <a:gd name="connsiteY1" fmla="*/ 6 h 941482"/>
                <a:gd name="connsiteX2" fmla="*/ 1141054 w 2536723"/>
                <a:gd name="connsiteY2" fmla="*/ 508840 h 941482"/>
                <a:gd name="connsiteX3" fmla="*/ 1966964 w 2536723"/>
                <a:gd name="connsiteY3" fmla="*/ 941460 h 941482"/>
                <a:gd name="connsiteX4" fmla="*/ 2536723 w 2536723"/>
                <a:gd name="connsiteY4" fmla="*/ 530949 h 941482"/>
                <a:gd name="connsiteX0" fmla="*/ 0 w 2536723"/>
                <a:gd name="connsiteY0" fmla="*/ 619439 h 1039804"/>
                <a:gd name="connsiteX1" fmla="*/ 609600 w 2536723"/>
                <a:gd name="connsiteY1" fmla="*/ 5 h 1039804"/>
                <a:gd name="connsiteX2" fmla="*/ 1141054 w 2536723"/>
                <a:gd name="connsiteY2" fmla="*/ 607162 h 1039804"/>
                <a:gd name="connsiteX3" fmla="*/ 1966964 w 2536723"/>
                <a:gd name="connsiteY3" fmla="*/ 1039782 h 1039804"/>
                <a:gd name="connsiteX4" fmla="*/ 2536723 w 2536723"/>
                <a:gd name="connsiteY4" fmla="*/ 629271 h 1039804"/>
                <a:gd name="connsiteX0" fmla="*/ 0 w 2536723"/>
                <a:gd name="connsiteY0" fmla="*/ 619435 h 1039800"/>
                <a:gd name="connsiteX1" fmla="*/ 609600 w 2536723"/>
                <a:gd name="connsiteY1" fmla="*/ 1 h 1039800"/>
                <a:gd name="connsiteX2" fmla="*/ 1268873 w 2536723"/>
                <a:gd name="connsiteY2" fmla="*/ 616991 h 1039800"/>
                <a:gd name="connsiteX3" fmla="*/ 1966964 w 2536723"/>
                <a:gd name="connsiteY3" fmla="*/ 1039778 h 1039800"/>
                <a:gd name="connsiteX4" fmla="*/ 2536723 w 2536723"/>
                <a:gd name="connsiteY4" fmla="*/ 629267 h 1039800"/>
                <a:gd name="connsiteX0" fmla="*/ 0 w 2536723"/>
                <a:gd name="connsiteY0" fmla="*/ 619435 h 1216773"/>
                <a:gd name="connsiteX1" fmla="*/ 609600 w 2536723"/>
                <a:gd name="connsiteY1" fmla="*/ 1 h 1216773"/>
                <a:gd name="connsiteX2" fmla="*/ 1268873 w 2536723"/>
                <a:gd name="connsiteY2" fmla="*/ 616991 h 1216773"/>
                <a:gd name="connsiteX3" fmla="*/ 1848977 w 2536723"/>
                <a:gd name="connsiteY3" fmla="*/ 1216758 h 1216773"/>
                <a:gd name="connsiteX4" fmla="*/ 2536723 w 2536723"/>
                <a:gd name="connsiteY4" fmla="*/ 629267 h 1216773"/>
                <a:gd name="connsiteX0" fmla="*/ 0 w 2448233"/>
                <a:gd name="connsiteY0" fmla="*/ 619435 h 1216773"/>
                <a:gd name="connsiteX1" fmla="*/ 609600 w 2448233"/>
                <a:gd name="connsiteY1" fmla="*/ 1 h 1216773"/>
                <a:gd name="connsiteX2" fmla="*/ 1268873 w 2448233"/>
                <a:gd name="connsiteY2" fmla="*/ 616991 h 1216773"/>
                <a:gd name="connsiteX3" fmla="*/ 1848977 w 2448233"/>
                <a:gd name="connsiteY3" fmla="*/ 1216758 h 1216773"/>
                <a:gd name="connsiteX4" fmla="*/ 2448233 w 2448233"/>
                <a:gd name="connsiteY4" fmla="*/ 619435 h 1216773"/>
                <a:gd name="connsiteX0" fmla="*/ 0 w 2448233"/>
                <a:gd name="connsiteY0" fmla="*/ 619435 h 1216775"/>
                <a:gd name="connsiteX1" fmla="*/ 609600 w 2448233"/>
                <a:gd name="connsiteY1" fmla="*/ 1 h 1216775"/>
                <a:gd name="connsiteX2" fmla="*/ 1268873 w 2448233"/>
                <a:gd name="connsiteY2" fmla="*/ 616991 h 1216775"/>
                <a:gd name="connsiteX3" fmla="*/ 1848977 w 2448233"/>
                <a:gd name="connsiteY3" fmla="*/ 1216758 h 1216775"/>
                <a:gd name="connsiteX4" fmla="*/ 2448233 w 2448233"/>
                <a:gd name="connsiteY4" fmla="*/ 619435 h 1216775"/>
                <a:gd name="connsiteX0" fmla="*/ 0 w 2448233"/>
                <a:gd name="connsiteY0" fmla="*/ 619435 h 1216775"/>
                <a:gd name="connsiteX1" fmla="*/ 609600 w 2448233"/>
                <a:gd name="connsiteY1" fmla="*/ 1 h 1216775"/>
                <a:gd name="connsiteX2" fmla="*/ 1268873 w 2448233"/>
                <a:gd name="connsiteY2" fmla="*/ 616991 h 1216775"/>
                <a:gd name="connsiteX3" fmla="*/ 1848977 w 2448233"/>
                <a:gd name="connsiteY3" fmla="*/ 1216758 h 1216775"/>
                <a:gd name="connsiteX4" fmla="*/ 2448233 w 2448233"/>
                <a:gd name="connsiteY4" fmla="*/ 619435 h 1216775"/>
                <a:gd name="connsiteX0" fmla="*/ 0 w 2448233"/>
                <a:gd name="connsiteY0" fmla="*/ 619435 h 1216775"/>
                <a:gd name="connsiteX1" fmla="*/ 609600 w 2448233"/>
                <a:gd name="connsiteY1" fmla="*/ 1 h 1216775"/>
                <a:gd name="connsiteX2" fmla="*/ 1268873 w 2448233"/>
                <a:gd name="connsiteY2" fmla="*/ 616991 h 1216775"/>
                <a:gd name="connsiteX3" fmla="*/ 1848977 w 2448233"/>
                <a:gd name="connsiteY3" fmla="*/ 1216758 h 1216775"/>
                <a:gd name="connsiteX4" fmla="*/ 2448233 w 2448233"/>
                <a:gd name="connsiteY4" fmla="*/ 619435 h 1216775"/>
                <a:gd name="connsiteX0" fmla="*/ 0 w 2448233"/>
                <a:gd name="connsiteY0" fmla="*/ 619435 h 1216775"/>
                <a:gd name="connsiteX1" fmla="*/ 609600 w 2448233"/>
                <a:gd name="connsiteY1" fmla="*/ 1 h 1216775"/>
                <a:gd name="connsiteX2" fmla="*/ 1268873 w 2448233"/>
                <a:gd name="connsiteY2" fmla="*/ 616991 h 1216775"/>
                <a:gd name="connsiteX3" fmla="*/ 1848977 w 2448233"/>
                <a:gd name="connsiteY3" fmla="*/ 1216758 h 1216775"/>
                <a:gd name="connsiteX4" fmla="*/ 2448233 w 2448233"/>
                <a:gd name="connsiteY4" fmla="*/ 619435 h 1216775"/>
                <a:gd name="connsiteX0" fmla="*/ 0 w 2448233"/>
                <a:gd name="connsiteY0" fmla="*/ 619540 h 1216880"/>
                <a:gd name="connsiteX1" fmla="*/ 609600 w 2448233"/>
                <a:gd name="connsiteY1" fmla="*/ 106 h 1216880"/>
                <a:gd name="connsiteX2" fmla="*/ 1268873 w 2448233"/>
                <a:gd name="connsiteY2" fmla="*/ 617096 h 1216880"/>
                <a:gd name="connsiteX3" fmla="*/ 1848977 w 2448233"/>
                <a:gd name="connsiteY3" fmla="*/ 1216863 h 1216880"/>
                <a:gd name="connsiteX4" fmla="*/ 2448233 w 2448233"/>
                <a:gd name="connsiteY4" fmla="*/ 619540 h 1216880"/>
                <a:gd name="connsiteX0" fmla="*/ 0 w 2448233"/>
                <a:gd name="connsiteY0" fmla="*/ 619540 h 1216880"/>
                <a:gd name="connsiteX1" fmla="*/ 609600 w 2448233"/>
                <a:gd name="connsiteY1" fmla="*/ 106 h 1216880"/>
                <a:gd name="connsiteX2" fmla="*/ 1268873 w 2448233"/>
                <a:gd name="connsiteY2" fmla="*/ 617096 h 1216880"/>
                <a:gd name="connsiteX3" fmla="*/ 1848977 w 2448233"/>
                <a:gd name="connsiteY3" fmla="*/ 1216863 h 1216880"/>
                <a:gd name="connsiteX4" fmla="*/ 2448233 w 2448233"/>
                <a:gd name="connsiteY4" fmla="*/ 619540 h 1216880"/>
                <a:gd name="connsiteX0" fmla="*/ 0 w 2448233"/>
                <a:gd name="connsiteY0" fmla="*/ 619540 h 1216880"/>
                <a:gd name="connsiteX1" fmla="*/ 609600 w 2448233"/>
                <a:gd name="connsiteY1" fmla="*/ 106 h 1216880"/>
                <a:gd name="connsiteX2" fmla="*/ 1268873 w 2448233"/>
                <a:gd name="connsiteY2" fmla="*/ 617096 h 1216880"/>
                <a:gd name="connsiteX3" fmla="*/ 1848977 w 2448233"/>
                <a:gd name="connsiteY3" fmla="*/ 1216863 h 1216880"/>
                <a:gd name="connsiteX4" fmla="*/ 2448233 w 2448233"/>
                <a:gd name="connsiteY4" fmla="*/ 619540 h 1216880"/>
                <a:gd name="connsiteX0" fmla="*/ 0 w 2448233"/>
                <a:gd name="connsiteY0" fmla="*/ 619540 h 1216888"/>
                <a:gd name="connsiteX1" fmla="*/ 609600 w 2448233"/>
                <a:gd name="connsiteY1" fmla="*/ 106 h 1216888"/>
                <a:gd name="connsiteX2" fmla="*/ 1268873 w 2448233"/>
                <a:gd name="connsiteY2" fmla="*/ 617096 h 1216888"/>
                <a:gd name="connsiteX3" fmla="*/ 1848977 w 2448233"/>
                <a:gd name="connsiteY3" fmla="*/ 1216863 h 1216888"/>
                <a:gd name="connsiteX4" fmla="*/ 2448233 w 2448233"/>
                <a:gd name="connsiteY4" fmla="*/ 619540 h 1216888"/>
                <a:gd name="connsiteX0" fmla="*/ 0 w 2448233"/>
                <a:gd name="connsiteY0" fmla="*/ 629011 h 1226359"/>
                <a:gd name="connsiteX1" fmla="*/ 609600 w 2448233"/>
                <a:gd name="connsiteY1" fmla="*/ 9577 h 1226359"/>
                <a:gd name="connsiteX2" fmla="*/ 1848977 w 2448233"/>
                <a:gd name="connsiteY2" fmla="*/ 1226334 h 1226359"/>
                <a:gd name="connsiteX3" fmla="*/ 2448233 w 2448233"/>
                <a:gd name="connsiteY3" fmla="*/ 629011 h 1226359"/>
                <a:gd name="connsiteX0" fmla="*/ 0 w 2448233"/>
                <a:gd name="connsiteY0" fmla="*/ 621256 h 1218604"/>
                <a:gd name="connsiteX1" fmla="*/ 609600 w 2448233"/>
                <a:gd name="connsiteY1" fmla="*/ 1822 h 1218604"/>
                <a:gd name="connsiteX2" fmla="*/ 1848977 w 2448233"/>
                <a:gd name="connsiteY2" fmla="*/ 1218579 h 1218604"/>
                <a:gd name="connsiteX3" fmla="*/ 2448233 w 2448233"/>
                <a:gd name="connsiteY3" fmla="*/ 621256 h 1218604"/>
                <a:gd name="connsiteX0" fmla="*/ 0 w 2448233"/>
                <a:gd name="connsiteY0" fmla="*/ 619657 h 1217005"/>
                <a:gd name="connsiteX1" fmla="*/ 609600 w 2448233"/>
                <a:gd name="connsiteY1" fmla="*/ 223 h 1217005"/>
                <a:gd name="connsiteX2" fmla="*/ 1848977 w 2448233"/>
                <a:gd name="connsiteY2" fmla="*/ 1216980 h 1217005"/>
                <a:gd name="connsiteX3" fmla="*/ 2448233 w 2448233"/>
                <a:gd name="connsiteY3" fmla="*/ 619657 h 1217005"/>
                <a:gd name="connsiteX0" fmla="*/ 0 w 2448233"/>
                <a:gd name="connsiteY0" fmla="*/ 609826 h 1207174"/>
                <a:gd name="connsiteX1" fmla="*/ 629264 w 2448233"/>
                <a:gd name="connsiteY1" fmla="*/ 225 h 1207174"/>
                <a:gd name="connsiteX2" fmla="*/ 1848977 w 2448233"/>
                <a:gd name="connsiteY2" fmla="*/ 1207149 h 1207174"/>
                <a:gd name="connsiteX3" fmla="*/ 2448233 w 2448233"/>
                <a:gd name="connsiteY3" fmla="*/ 609826 h 1207174"/>
                <a:gd name="connsiteX0" fmla="*/ 0 w 2448233"/>
                <a:gd name="connsiteY0" fmla="*/ 609603 h 1206951"/>
                <a:gd name="connsiteX1" fmla="*/ 629264 w 2448233"/>
                <a:gd name="connsiteY1" fmla="*/ 2 h 1206951"/>
                <a:gd name="connsiteX2" fmla="*/ 1848977 w 2448233"/>
                <a:gd name="connsiteY2" fmla="*/ 1206926 h 1206951"/>
                <a:gd name="connsiteX3" fmla="*/ 2448233 w 2448233"/>
                <a:gd name="connsiteY3" fmla="*/ 609603 h 1206951"/>
                <a:gd name="connsiteX0" fmla="*/ 0 w 2448233"/>
                <a:gd name="connsiteY0" fmla="*/ 609603 h 1206951"/>
                <a:gd name="connsiteX1" fmla="*/ 629264 w 2448233"/>
                <a:gd name="connsiteY1" fmla="*/ 2 h 1206951"/>
                <a:gd name="connsiteX2" fmla="*/ 1848977 w 2448233"/>
                <a:gd name="connsiteY2" fmla="*/ 1206926 h 1206951"/>
                <a:gd name="connsiteX3" fmla="*/ 2448233 w 2448233"/>
                <a:gd name="connsiteY3" fmla="*/ 609603 h 1206951"/>
                <a:gd name="connsiteX0" fmla="*/ 0 w 2448233"/>
                <a:gd name="connsiteY0" fmla="*/ 609603 h 1206951"/>
                <a:gd name="connsiteX1" fmla="*/ 629264 w 2448233"/>
                <a:gd name="connsiteY1" fmla="*/ 2 h 1206951"/>
                <a:gd name="connsiteX2" fmla="*/ 1848977 w 2448233"/>
                <a:gd name="connsiteY2" fmla="*/ 1206926 h 1206951"/>
                <a:gd name="connsiteX3" fmla="*/ 2448233 w 2448233"/>
                <a:gd name="connsiteY3" fmla="*/ 609603 h 1206951"/>
                <a:gd name="connsiteX0" fmla="*/ 0 w 2448233"/>
                <a:gd name="connsiteY0" fmla="*/ 609603 h 1206951"/>
                <a:gd name="connsiteX1" fmla="*/ 629264 w 2448233"/>
                <a:gd name="connsiteY1" fmla="*/ 2 h 1206951"/>
                <a:gd name="connsiteX2" fmla="*/ 1848977 w 2448233"/>
                <a:gd name="connsiteY2" fmla="*/ 1206926 h 1206951"/>
                <a:gd name="connsiteX3" fmla="*/ 2448233 w 2448233"/>
                <a:gd name="connsiteY3" fmla="*/ 609603 h 1206951"/>
                <a:gd name="connsiteX0" fmla="*/ 0 w 2448233"/>
                <a:gd name="connsiteY0" fmla="*/ 609603 h 1206954"/>
                <a:gd name="connsiteX1" fmla="*/ 629264 w 2448233"/>
                <a:gd name="connsiteY1" fmla="*/ 2 h 1206954"/>
                <a:gd name="connsiteX2" fmla="*/ 1848977 w 2448233"/>
                <a:gd name="connsiteY2" fmla="*/ 1206926 h 1206954"/>
                <a:gd name="connsiteX3" fmla="*/ 2448233 w 2448233"/>
                <a:gd name="connsiteY3" fmla="*/ 609603 h 1206954"/>
                <a:gd name="connsiteX0" fmla="*/ 0 w 2448233"/>
                <a:gd name="connsiteY0" fmla="*/ 609603 h 1206954"/>
                <a:gd name="connsiteX1" fmla="*/ 629264 w 2448233"/>
                <a:gd name="connsiteY1" fmla="*/ 2 h 1206954"/>
                <a:gd name="connsiteX2" fmla="*/ 1848977 w 2448233"/>
                <a:gd name="connsiteY2" fmla="*/ 1206926 h 1206954"/>
                <a:gd name="connsiteX3" fmla="*/ 2448233 w 2448233"/>
                <a:gd name="connsiteY3" fmla="*/ 609603 h 1206954"/>
                <a:gd name="connsiteX0" fmla="*/ 0 w 2448233"/>
                <a:gd name="connsiteY0" fmla="*/ 609603 h 1206954"/>
                <a:gd name="connsiteX1" fmla="*/ 629264 w 2448233"/>
                <a:gd name="connsiteY1" fmla="*/ 2 h 1206954"/>
                <a:gd name="connsiteX2" fmla="*/ 1848977 w 2448233"/>
                <a:gd name="connsiteY2" fmla="*/ 1206926 h 1206954"/>
                <a:gd name="connsiteX3" fmla="*/ 2448233 w 2448233"/>
                <a:gd name="connsiteY3" fmla="*/ 609603 h 1206954"/>
              </a:gdLst>
              <a:ahLst/>
              <a:cxnLst>
                <a:cxn ang="0">
                  <a:pos x="connsiteX0" y="connsiteY0"/>
                </a:cxn>
                <a:cxn ang="0">
                  <a:pos x="connsiteX1" y="connsiteY1"/>
                </a:cxn>
                <a:cxn ang="0">
                  <a:pos x="connsiteX2" y="connsiteY2"/>
                </a:cxn>
                <a:cxn ang="0">
                  <a:pos x="connsiteX3" y="connsiteY3"/>
                </a:cxn>
              </a:cxnLst>
              <a:rect l="l" t="t" r="r" b="b"/>
              <a:pathLst>
                <a:path w="2448233" h="1206954">
                  <a:moveTo>
                    <a:pt x="0" y="609603"/>
                  </a:moveTo>
                  <a:cubicBezTo>
                    <a:pt x="145026" y="383460"/>
                    <a:pt x="301437" y="-1230"/>
                    <a:pt x="629264" y="2"/>
                  </a:cubicBezTo>
                  <a:cubicBezTo>
                    <a:pt x="957091" y="1234"/>
                    <a:pt x="1572035" y="1202009"/>
                    <a:pt x="1848977" y="1206926"/>
                  </a:cubicBezTo>
                  <a:cubicBezTo>
                    <a:pt x="2179910" y="1210611"/>
                    <a:pt x="2313557" y="851214"/>
                    <a:pt x="2448233" y="609603"/>
                  </a:cubicBezTo>
                </a:path>
              </a:pathLst>
            </a:custGeom>
            <a:noFill/>
            <a:ln w="1905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31" name="グループ化 30">
            <a:extLst>
              <a:ext uri="{FF2B5EF4-FFF2-40B4-BE49-F238E27FC236}">
                <a16:creationId xmlns:a16="http://schemas.microsoft.com/office/drawing/2014/main" id="{1EC1A795-23D0-408D-8A11-B86C7480128F}"/>
              </a:ext>
            </a:extLst>
          </p:cNvPr>
          <p:cNvGrpSpPr/>
          <p:nvPr/>
        </p:nvGrpSpPr>
        <p:grpSpPr>
          <a:xfrm rot="19390073">
            <a:off x="1338822" y="5608761"/>
            <a:ext cx="1843642" cy="132728"/>
            <a:chOff x="6135282" y="2050555"/>
            <a:chExt cx="1843642" cy="132728"/>
          </a:xfrm>
        </p:grpSpPr>
        <p:sp>
          <p:nvSpPr>
            <p:cNvPr id="32" name="フリーフォーム: 図形 31">
              <a:extLst>
                <a:ext uri="{FF2B5EF4-FFF2-40B4-BE49-F238E27FC236}">
                  <a16:creationId xmlns:a16="http://schemas.microsoft.com/office/drawing/2014/main" id="{8DAED368-FBC9-46FD-A11D-BDDFFF0D1710}"/>
                </a:ext>
              </a:extLst>
            </p:cNvPr>
            <p:cNvSpPr/>
            <p:nvPr/>
          </p:nvSpPr>
          <p:spPr>
            <a:xfrm>
              <a:off x="6135282" y="2056578"/>
              <a:ext cx="462163" cy="126705"/>
            </a:xfrm>
            <a:custGeom>
              <a:avLst/>
              <a:gdLst>
                <a:gd name="connsiteX0" fmla="*/ 0 w 1750142"/>
                <a:gd name="connsiteY0" fmla="*/ 63467 h 889376"/>
                <a:gd name="connsiteX1" fmla="*/ 1032387 w 1750142"/>
                <a:gd name="connsiteY1" fmla="*/ 33970 h 889376"/>
                <a:gd name="connsiteX2" fmla="*/ 1032387 w 1750142"/>
                <a:gd name="connsiteY2" fmla="*/ 476421 h 889376"/>
                <a:gd name="connsiteX3" fmla="*/ 1484671 w 1750142"/>
                <a:gd name="connsiteY3" fmla="*/ 515750 h 889376"/>
                <a:gd name="connsiteX4" fmla="*/ 1750142 w 1750142"/>
                <a:gd name="connsiteY4" fmla="*/ 889376 h 889376"/>
                <a:gd name="connsiteX0" fmla="*/ 0 w 1818968"/>
                <a:gd name="connsiteY0" fmla="*/ 63467 h 526502"/>
                <a:gd name="connsiteX1" fmla="*/ 1032387 w 1818968"/>
                <a:gd name="connsiteY1" fmla="*/ 33970 h 526502"/>
                <a:gd name="connsiteX2" fmla="*/ 1032387 w 1818968"/>
                <a:gd name="connsiteY2" fmla="*/ 476421 h 526502"/>
                <a:gd name="connsiteX3" fmla="*/ 1484671 w 1818968"/>
                <a:gd name="connsiteY3" fmla="*/ 515750 h 526502"/>
                <a:gd name="connsiteX4" fmla="*/ 1818968 w 1818968"/>
                <a:gd name="connsiteY4" fmla="*/ 446924 h 526502"/>
                <a:gd name="connsiteX0" fmla="*/ 0 w 1818968"/>
                <a:gd name="connsiteY0" fmla="*/ 63467 h 564670"/>
                <a:gd name="connsiteX1" fmla="*/ 1032387 w 1818968"/>
                <a:gd name="connsiteY1" fmla="*/ 33970 h 564670"/>
                <a:gd name="connsiteX2" fmla="*/ 1032387 w 1818968"/>
                <a:gd name="connsiteY2" fmla="*/ 476421 h 564670"/>
                <a:gd name="connsiteX3" fmla="*/ 1602659 w 1818968"/>
                <a:gd name="connsiteY3" fmla="*/ 555079 h 564670"/>
                <a:gd name="connsiteX4" fmla="*/ 1818968 w 1818968"/>
                <a:gd name="connsiteY4" fmla="*/ 446924 h 564670"/>
                <a:gd name="connsiteX0" fmla="*/ 0 w 1818968"/>
                <a:gd name="connsiteY0" fmla="*/ 173006 h 674209"/>
                <a:gd name="connsiteX1" fmla="*/ 294968 w 1818968"/>
                <a:gd name="connsiteY1" fmla="*/ 15689 h 674209"/>
                <a:gd name="connsiteX2" fmla="*/ 1032387 w 1818968"/>
                <a:gd name="connsiteY2" fmla="*/ 585960 h 674209"/>
                <a:gd name="connsiteX3" fmla="*/ 1602659 w 1818968"/>
                <a:gd name="connsiteY3" fmla="*/ 664618 h 674209"/>
                <a:gd name="connsiteX4" fmla="*/ 1818968 w 1818968"/>
                <a:gd name="connsiteY4" fmla="*/ 556463 h 674209"/>
                <a:gd name="connsiteX0" fmla="*/ 0 w 1818968"/>
                <a:gd name="connsiteY0" fmla="*/ 170814 h 672017"/>
                <a:gd name="connsiteX1" fmla="*/ 294968 w 1818968"/>
                <a:gd name="connsiteY1" fmla="*/ 13497 h 672017"/>
                <a:gd name="connsiteX2" fmla="*/ 1032387 w 1818968"/>
                <a:gd name="connsiteY2" fmla="*/ 583768 h 672017"/>
                <a:gd name="connsiteX3" fmla="*/ 1602659 w 1818968"/>
                <a:gd name="connsiteY3" fmla="*/ 662426 h 672017"/>
                <a:gd name="connsiteX4" fmla="*/ 1818968 w 1818968"/>
                <a:gd name="connsiteY4" fmla="*/ 554271 h 672017"/>
                <a:gd name="connsiteX0" fmla="*/ 0 w 1818968"/>
                <a:gd name="connsiteY0" fmla="*/ 157370 h 658573"/>
                <a:gd name="connsiteX1" fmla="*/ 294968 w 1818968"/>
                <a:gd name="connsiteY1" fmla="*/ 53 h 658573"/>
                <a:gd name="connsiteX2" fmla="*/ 550606 w 1818968"/>
                <a:gd name="connsiteY2" fmla="*/ 177034 h 658573"/>
                <a:gd name="connsiteX3" fmla="*/ 1602659 w 1818968"/>
                <a:gd name="connsiteY3" fmla="*/ 648982 h 658573"/>
                <a:gd name="connsiteX4" fmla="*/ 1818968 w 1818968"/>
                <a:gd name="connsiteY4" fmla="*/ 540827 h 658573"/>
                <a:gd name="connsiteX0" fmla="*/ 0 w 1818968"/>
                <a:gd name="connsiteY0" fmla="*/ 157370 h 540827"/>
                <a:gd name="connsiteX1" fmla="*/ 294968 w 1818968"/>
                <a:gd name="connsiteY1" fmla="*/ 53 h 540827"/>
                <a:gd name="connsiteX2" fmla="*/ 550606 w 1818968"/>
                <a:gd name="connsiteY2" fmla="*/ 177034 h 540827"/>
                <a:gd name="connsiteX3" fmla="*/ 835743 w 1818968"/>
                <a:gd name="connsiteY3" fmla="*/ 324517 h 540827"/>
                <a:gd name="connsiteX4" fmla="*/ 1818968 w 1818968"/>
                <a:gd name="connsiteY4" fmla="*/ 540827 h 540827"/>
                <a:gd name="connsiteX0" fmla="*/ 0 w 1818968"/>
                <a:gd name="connsiteY0" fmla="*/ 157370 h 540827"/>
                <a:gd name="connsiteX1" fmla="*/ 294968 w 1818968"/>
                <a:gd name="connsiteY1" fmla="*/ 53 h 540827"/>
                <a:gd name="connsiteX2" fmla="*/ 550606 w 1818968"/>
                <a:gd name="connsiteY2" fmla="*/ 177034 h 540827"/>
                <a:gd name="connsiteX3" fmla="*/ 835743 w 1818968"/>
                <a:gd name="connsiteY3" fmla="*/ 324517 h 540827"/>
                <a:gd name="connsiteX4" fmla="*/ 1141054 w 1818968"/>
                <a:gd name="connsiteY4" fmla="*/ 145093 h 540827"/>
                <a:gd name="connsiteX5" fmla="*/ 1818968 w 1818968"/>
                <a:gd name="connsiteY5" fmla="*/ 540827 h 540827"/>
                <a:gd name="connsiteX0" fmla="*/ 0 w 1818968"/>
                <a:gd name="connsiteY0" fmla="*/ 210024 h 593481"/>
                <a:gd name="connsiteX1" fmla="*/ 294968 w 1818968"/>
                <a:gd name="connsiteY1" fmla="*/ 52707 h 593481"/>
                <a:gd name="connsiteX2" fmla="*/ 550606 w 1818968"/>
                <a:gd name="connsiteY2" fmla="*/ 229688 h 593481"/>
                <a:gd name="connsiteX3" fmla="*/ 835743 w 1818968"/>
                <a:gd name="connsiteY3" fmla="*/ 377171 h 593481"/>
                <a:gd name="connsiteX4" fmla="*/ 1141054 w 1818968"/>
                <a:gd name="connsiteY4" fmla="*/ 197747 h 593481"/>
                <a:gd name="connsiteX5" fmla="*/ 1465519 w 1818968"/>
                <a:gd name="connsiteY5" fmla="*/ 10935 h 593481"/>
                <a:gd name="connsiteX6" fmla="*/ 1818968 w 1818968"/>
                <a:gd name="connsiteY6" fmla="*/ 593481 h 593481"/>
                <a:gd name="connsiteX0" fmla="*/ 0 w 1818968"/>
                <a:gd name="connsiteY0" fmla="*/ 201068 h 584525"/>
                <a:gd name="connsiteX1" fmla="*/ 294968 w 1818968"/>
                <a:gd name="connsiteY1" fmla="*/ 43751 h 584525"/>
                <a:gd name="connsiteX2" fmla="*/ 550606 w 1818968"/>
                <a:gd name="connsiteY2" fmla="*/ 220732 h 584525"/>
                <a:gd name="connsiteX3" fmla="*/ 835743 w 1818968"/>
                <a:gd name="connsiteY3" fmla="*/ 368215 h 584525"/>
                <a:gd name="connsiteX4" fmla="*/ 1141054 w 1818968"/>
                <a:gd name="connsiteY4" fmla="*/ 188791 h 584525"/>
                <a:gd name="connsiteX5" fmla="*/ 1465519 w 1818968"/>
                <a:gd name="connsiteY5" fmla="*/ 1979 h 584525"/>
                <a:gd name="connsiteX6" fmla="*/ 1642499 w 1818968"/>
                <a:gd name="connsiteY6" fmla="*/ 208456 h 584525"/>
                <a:gd name="connsiteX7" fmla="*/ 1818968 w 1818968"/>
                <a:gd name="connsiteY7" fmla="*/ 584525 h 584525"/>
                <a:gd name="connsiteX0" fmla="*/ 0 w 1931371"/>
                <a:gd name="connsiteY0" fmla="*/ 201068 h 584525"/>
                <a:gd name="connsiteX1" fmla="*/ 294968 w 1931371"/>
                <a:gd name="connsiteY1" fmla="*/ 43751 h 584525"/>
                <a:gd name="connsiteX2" fmla="*/ 550606 w 1931371"/>
                <a:gd name="connsiteY2" fmla="*/ 220732 h 584525"/>
                <a:gd name="connsiteX3" fmla="*/ 835743 w 1931371"/>
                <a:gd name="connsiteY3" fmla="*/ 368215 h 584525"/>
                <a:gd name="connsiteX4" fmla="*/ 1141054 w 1931371"/>
                <a:gd name="connsiteY4" fmla="*/ 188791 h 584525"/>
                <a:gd name="connsiteX5" fmla="*/ 1465519 w 1931371"/>
                <a:gd name="connsiteY5" fmla="*/ 1979 h 584525"/>
                <a:gd name="connsiteX6" fmla="*/ 1642499 w 1931371"/>
                <a:gd name="connsiteY6" fmla="*/ 208456 h 584525"/>
                <a:gd name="connsiteX7" fmla="*/ 1927635 w 1931371"/>
                <a:gd name="connsiteY7" fmla="*/ 405101 h 584525"/>
                <a:gd name="connsiteX8" fmla="*/ 1818968 w 1931371"/>
                <a:gd name="connsiteY8" fmla="*/ 584525 h 584525"/>
                <a:gd name="connsiteX0" fmla="*/ 0 w 2684207"/>
                <a:gd name="connsiteY0" fmla="*/ 201068 h 525532"/>
                <a:gd name="connsiteX1" fmla="*/ 294968 w 2684207"/>
                <a:gd name="connsiteY1" fmla="*/ 43751 h 525532"/>
                <a:gd name="connsiteX2" fmla="*/ 550606 w 2684207"/>
                <a:gd name="connsiteY2" fmla="*/ 220732 h 525532"/>
                <a:gd name="connsiteX3" fmla="*/ 835743 w 2684207"/>
                <a:gd name="connsiteY3" fmla="*/ 368215 h 525532"/>
                <a:gd name="connsiteX4" fmla="*/ 1141054 w 2684207"/>
                <a:gd name="connsiteY4" fmla="*/ 188791 h 525532"/>
                <a:gd name="connsiteX5" fmla="*/ 1465519 w 2684207"/>
                <a:gd name="connsiteY5" fmla="*/ 1979 h 525532"/>
                <a:gd name="connsiteX6" fmla="*/ 1642499 w 2684207"/>
                <a:gd name="connsiteY6" fmla="*/ 208456 h 525532"/>
                <a:gd name="connsiteX7" fmla="*/ 1927635 w 2684207"/>
                <a:gd name="connsiteY7" fmla="*/ 405101 h 525532"/>
                <a:gd name="connsiteX8" fmla="*/ 2684207 w 2684207"/>
                <a:gd name="connsiteY8" fmla="*/ 525532 h 525532"/>
                <a:gd name="connsiteX0" fmla="*/ 0 w 2684207"/>
                <a:gd name="connsiteY0" fmla="*/ 201068 h 525532"/>
                <a:gd name="connsiteX1" fmla="*/ 294968 w 2684207"/>
                <a:gd name="connsiteY1" fmla="*/ 43751 h 525532"/>
                <a:gd name="connsiteX2" fmla="*/ 550606 w 2684207"/>
                <a:gd name="connsiteY2" fmla="*/ 220732 h 525532"/>
                <a:gd name="connsiteX3" fmla="*/ 835743 w 2684207"/>
                <a:gd name="connsiteY3" fmla="*/ 368215 h 525532"/>
                <a:gd name="connsiteX4" fmla="*/ 1141054 w 2684207"/>
                <a:gd name="connsiteY4" fmla="*/ 188791 h 525532"/>
                <a:gd name="connsiteX5" fmla="*/ 1465519 w 2684207"/>
                <a:gd name="connsiteY5" fmla="*/ 1979 h 525532"/>
                <a:gd name="connsiteX6" fmla="*/ 1642499 w 2684207"/>
                <a:gd name="connsiteY6" fmla="*/ 208456 h 525532"/>
                <a:gd name="connsiteX7" fmla="*/ 1927635 w 2684207"/>
                <a:gd name="connsiteY7" fmla="*/ 405101 h 525532"/>
                <a:gd name="connsiteX8" fmla="*/ 2202938 w 2684207"/>
                <a:gd name="connsiteY8" fmla="*/ 208456 h 525532"/>
                <a:gd name="connsiteX9" fmla="*/ 2684207 w 2684207"/>
                <a:gd name="connsiteY9" fmla="*/ 525532 h 525532"/>
                <a:gd name="connsiteX0" fmla="*/ 0 w 2684207"/>
                <a:gd name="connsiteY0" fmla="*/ 201446 h 525910"/>
                <a:gd name="connsiteX1" fmla="*/ 294968 w 2684207"/>
                <a:gd name="connsiteY1" fmla="*/ 44129 h 525910"/>
                <a:gd name="connsiteX2" fmla="*/ 550606 w 2684207"/>
                <a:gd name="connsiteY2" fmla="*/ 221110 h 525910"/>
                <a:gd name="connsiteX3" fmla="*/ 1141054 w 2684207"/>
                <a:gd name="connsiteY3" fmla="*/ 189169 h 525910"/>
                <a:gd name="connsiteX4" fmla="*/ 1465519 w 2684207"/>
                <a:gd name="connsiteY4" fmla="*/ 2357 h 525910"/>
                <a:gd name="connsiteX5" fmla="*/ 1642499 w 2684207"/>
                <a:gd name="connsiteY5" fmla="*/ 208834 h 525910"/>
                <a:gd name="connsiteX6" fmla="*/ 1927635 w 2684207"/>
                <a:gd name="connsiteY6" fmla="*/ 405479 h 525910"/>
                <a:gd name="connsiteX7" fmla="*/ 2202938 w 2684207"/>
                <a:gd name="connsiteY7" fmla="*/ 208834 h 525910"/>
                <a:gd name="connsiteX8" fmla="*/ 2684207 w 2684207"/>
                <a:gd name="connsiteY8" fmla="*/ 525910 h 525910"/>
                <a:gd name="connsiteX0" fmla="*/ 0 w 2684207"/>
                <a:gd name="connsiteY0" fmla="*/ 201140 h 525604"/>
                <a:gd name="connsiteX1" fmla="*/ 294968 w 2684207"/>
                <a:gd name="connsiteY1" fmla="*/ 43823 h 525604"/>
                <a:gd name="connsiteX2" fmla="*/ 1141054 w 2684207"/>
                <a:gd name="connsiteY2" fmla="*/ 188863 h 525604"/>
                <a:gd name="connsiteX3" fmla="*/ 1465519 w 2684207"/>
                <a:gd name="connsiteY3" fmla="*/ 2051 h 525604"/>
                <a:gd name="connsiteX4" fmla="*/ 1642499 w 2684207"/>
                <a:gd name="connsiteY4" fmla="*/ 208528 h 525604"/>
                <a:gd name="connsiteX5" fmla="*/ 1927635 w 2684207"/>
                <a:gd name="connsiteY5" fmla="*/ 405173 h 525604"/>
                <a:gd name="connsiteX6" fmla="*/ 2202938 w 2684207"/>
                <a:gd name="connsiteY6" fmla="*/ 208528 h 525604"/>
                <a:gd name="connsiteX7" fmla="*/ 2684207 w 2684207"/>
                <a:gd name="connsiteY7" fmla="*/ 525604 h 525604"/>
                <a:gd name="connsiteX0" fmla="*/ 0 w 2684207"/>
                <a:gd name="connsiteY0" fmla="*/ 203145 h 527609"/>
                <a:gd name="connsiteX1" fmla="*/ 294968 w 2684207"/>
                <a:gd name="connsiteY1" fmla="*/ 45828 h 527609"/>
                <a:gd name="connsiteX2" fmla="*/ 1141054 w 2684207"/>
                <a:gd name="connsiteY2" fmla="*/ 190868 h 527609"/>
                <a:gd name="connsiteX3" fmla="*/ 1465519 w 2684207"/>
                <a:gd name="connsiteY3" fmla="*/ 4056 h 527609"/>
                <a:gd name="connsiteX4" fmla="*/ 1927635 w 2684207"/>
                <a:gd name="connsiteY4" fmla="*/ 407178 h 527609"/>
                <a:gd name="connsiteX5" fmla="*/ 2202938 w 2684207"/>
                <a:gd name="connsiteY5" fmla="*/ 210533 h 527609"/>
                <a:gd name="connsiteX6" fmla="*/ 2684207 w 2684207"/>
                <a:gd name="connsiteY6" fmla="*/ 527609 h 527609"/>
                <a:gd name="connsiteX0" fmla="*/ 0 w 2684207"/>
                <a:gd name="connsiteY0" fmla="*/ 199133 h 523597"/>
                <a:gd name="connsiteX1" fmla="*/ 294968 w 2684207"/>
                <a:gd name="connsiteY1" fmla="*/ 41816 h 523597"/>
                <a:gd name="connsiteX2" fmla="*/ 1141054 w 2684207"/>
                <a:gd name="connsiteY2" fmla="*/ 186856 h 523597"/>
                <a:gd name="connsiteX3" fmla="*/ 1465519 w 2684207"/>
                <a:gd name="connsiteY3" fmla="*/ 44 h 523597"/>
                <a:gd name="connsiteX4" fmla="*/ 2202938 w 2684207"/>
                <a:gd name="connsiteY4" fmla="*/ 206521 h 523597"/>
                <a:gd name="connsiteX5" fmla="*/ 2684207 w 2684207"/>
                <a:gd name="connsiteY5" fmla="*/ 523597 h 523597"/>
                <a:gd name="connsiteX0" fmla="*/ 0 w 2536723"/>
                <a:gd name="connsiteY0" fmla="*/ 199133 h 213995"/>
                <a:gd name="connsiteX1" fmla="*/ 294968 w 2536723"/>
                <a:gd name="connsiteY1" fmla="*/ 41816 h 213995"/>
                <a:gd name="connsiteX2" fmla="*/ 1141054 w 2536723"/>
                <a:gd name="connsiteY2" fmla="*/ 186856 h 213995"/>
                <a:gd name="connsiteX3" fmla="*/ 1465519 w 2536723"/>
                <a:gd name="connsiteY3" fmla="*/ 44 h 213995"/>
                <a:gd name="connsiteX4" fmla="*/ 2202938 w 2536723"/>
                <a:gd name="connsiteY4" fmla="*/ 206521 h 213995"/>
                <a:gd name="connsiteX5" fmla="*/ 2536723 w 2536723"/>
                <a:gd name="connsiteY5" fmla="*/ 208965 h 213995"/>
                <a:gd name="connsiteX0" fmla="*/ 0 w 2536723"/>
                <a:gd name="connsiteY0" fmla="*/ 199143 h 208975"/>
                <a:gd name="connsiteX1" fmla="*/ 294968 w 2536723"/>
                <a:gd name="connsiteY1" fmla="*/ 41826 h 208975"/>
                <a:gd name="connsiteX2" fmla="*/ 1141054 w 2536723"/>
                <a:gd name="connsiteY2" fmla="*/ 186866 h 208975"/>
                <a:gd name="connsiteX3" fmla="*/ 1465519 w 2536723"/>
                <a:gd name="connsiteY3" fmla="*/ 54 h 208975"/>
                <a:gd name="connsiteX4" fmla="*/ 2536723 w 2536723"/>
                <a:gd name="connsiteY4" fmla="*/ 208975 h 208975"/>
                <a:gd name="connsiteX0" fmla="*/ 0 w 2536723"/>
                <a:gd name="connsiteY0" fmla="*/ 521117 h 530949"/>
                <a:gd name="connsiteX1" fmla="*/ 648929 w 2536723"/>
                <a:gd name="connsiteY1" fmla="*/ 6 h 530949"/>
                <a:gd name="connsiteX2" fmla="*/ 1141054 w 2536723"/>
                <a:gd name="connsiteY2" fmla="*/ 508840 h 530949"/>
                <a:gd name="connsiteX3" fmla="*/ 1465519 w 2536723"/>
                <a:gd name="connsiteY3" fmla="*/ 322028 h 530949"/>
                <a:gd name="connsiteX4" fmla="*/ 2536723 w 2536723"/>
                <a:gd name="connsiteY4" fmla="*/ 530949 h 530949"/>
                <a:gd name="connsiteX0" fmla="*/ 0 w 2536723"/>
                <a:gd name="connsiteY0" fmla="*/ 521117 h 941482"/>
                <a:gd name="connsiteX1" fmla="*/ 648929 w 2536723"/>
                <a:gd name="connsiteY1" fmla="*/ 6 h 941482"/>
                <a:gd name="connsiteX2" fmla="*/ 1141054 w 2536723"/>
                <a:gd name="connsiteY2" fmla="*/ 508840 h 941482"/>
                <a:gd name="connsiteX3" fmla="*/ 1966964 w 2536723"/>
                <a:gd name="connsiteY3" fmla="*/ 941460 h 941482"/>
                <a:gd name="connsiteX4" fmla="*/ 2536723 w 2536723"/>
                <a:gd name="connsiteY4" fmla="*/ 530949 h 941482"/>
                <a:gd name="connsiteX0" fmla="*/ 0 w 2536723"/>
                <a:gd name="connsiteY0" fmla="*/ 619439 h 1039804"/>
                <a:gd name="connsiteX1" fmla="*/ 609600 w 2536723"/>
                <a:gd name="connsiteY1" fmla="*/ 5 h 1039804"/>
                <a:gd name="connsiteX2" fmla="*/ 1141054 w 2536723"/>
                <a:gd name="connsiteY2" fmla="*/ 607162 h 1039804"/>
                <a:gd name="connsiteX3" fmla="*/ 1966964 w 2536723"/>
                <a:gd name="connsiteY3" fmla="*/ 1039782 h 1039804"/>
                <a:gd name="connsiteX4" fmla="*/ 2536723 w 2536723"/>
                <a:gd name="connsiteY4" fmla="*/ 629271 h 1039804"/>
                <a:gd name="connsiteX0" fmla="*/ 0 w 2536723"/>
                <a:gd name="connsiteY0" fmla="*/ 619435 h 1039800"/>
                <a:gd name="connsiteX1" fmla="*/ 609600 w 2536723"/>
                <a:gd name="connsiteY1" fmla="*/ 1 h 1039800"/>
                <a:gd name="connsiteX2" fmla="*/ 1268873 w 2536723"/>
                <a:gd name="connsiteY2" fmla="*/ 616991 h 1039800"/>
                <a:gd name="connsiteX3" fmla="*/ 1966964 w 2536723"/>
                <a:gd name="connsiteY3" fmla="*/ 1039778 h 1039800"/>
                <a:gd name="connsiteX4" fmla="*/ 2536723 w 2536723"/>
                <a:gd name="connsiteY4" fmla="*/ 629267 h 1039800"/>
                <a:gd name="connsiteX0" fmla="*/ 0 w 2536723"/>
                <a:gd name="connsiteY0" fmla="*/ 619435 h 1216773"/>
                <a:gd name="connsiteX1" fmla="*/ 609600 w 2536723"/>
                <a:gd name="connsiteY1" fmla="*/ 1 h 1216773"/>
                <a:gd name="connsiteX2" fmla="*/ 1268873 w 2536723"/>
                <a:gd name="connsiteY2" fmla="*/ 616991 h 1216773"/>
                <a:gd name="connsiteX3" fmla="*/ 1848977 w 2536723"/>
                <a:gd name="connsiteY3" fmla="*/ 1216758 h 1216773"/>
                <a:gd name="connsiteX4" fmla="*/ 2536723 w 2536723"/>
                <a:gd name="connsiteY4" fmla="*/ 629267 h 1216773"/>
                <a:gd name="connsiteX0" fmla="*/ 0 w 2448233"/>
                <a:gd name="connsiteY0" fmla="*/ 619435 h 1216773"/>
                <a:gd name="connsiteX1" fmla="*/ 609600 w 2448233"/>
                <a:gd name="connsiteY1" fmla="*/ 1 h 1216773"/>
                <a:gd name="connsiteX2" fmla="*/ 1268873 w 2448233"/>
                <a:gd name="connsiteY2" fmla="*/ 616991 h 1216773"/>
                <a:gd name="connsiteX3" fmla="*/ 1848977 w 2448233"/>
                <a:gd name="connsiteY3" fmla="*/ 1216758 h 1216773"/>
                <a:gd name="connsiteX4" fmla="*/ 2448233 w 2448233"/>
                <a:gd name="connsiteY4" fmla="*/ 619435 h 1216773"/>
                <a:gd name="connsiteX0" fmla="*/ 0 w 2448233"/>
                <a:gd name="connsiteY0" fmla="*/ 619435 h 1216775"/>
                <a:gd name="connsiteX1" fmla="*/ 609600 w 2448233"/>
                <a:gd name="connsiteY1" fmla="*/ 1 h 1216775"/>
                <a:gd name="connsiteX2" fmla="*/ 1268873 w 2448233"/>
                <a:gd name="connsiteY2" fmla="*/ 616991 h 1216775"/>
                <a:gd name="connsiteX3" fmla="*/ 1848977 w 2448233"/>
                <a:gd name="connsiteY3" fmla="*/ 1216758 h 1216775"/>
                <a:gd name="connsiteX4" fmla="*/ 2448233 w 2448233"/>
                <a:gd name="connsiteY4" fmla="*/ 619435 h 1216775"/>
                <a:gd name="connsiteX0" fmla="*/ 0 w 2448233"/>
                <a:gd name="connsiteY0" fmla="*/ 619435 h 1216775"/>
                <a:gd name="connsiteX1" fmla="*/ 609600 w 2448233"/>
                <a:gd name="connsiteY1" fmla="*/ 1 h 1216775"/>
                <a:gd name="connsiteX2" fmla="*/ 1268873 w 2448233"/>
                <a:gd name="connsiteY2" fmla="*/ 616991 h 1216775"/>
                <a:gd name="connsiteX3" fmla="*/ 1848977 w 2448233"/>
                <a:gd name="connsiteY3" fmla="*/ 1216758 h 1216775"/>
                <a:gd name="connsiteX4" fmla="*/ 2448233 w 2448233"/>
                <a:gd name="connsiteY4" fmla="*/ 619435 h 1216775"/>
                <a:gd name="connsiteX0" fmla="*/ 0 w 2448233"/>
                <a:gd name="connsiteY0" fmla="*/ 619435 h 1216775"/>
                <a:gd name="connsiteX1" fmla="*/ 609600 w 2448233"/>
                <a:gd name="connsiteY1" fmla="*/ 1 h 1216775"/>
                <a:gd name="connsiteX2" fmla="*/ 1268873 w 2448233"/>
                <a:gd name="connsiteY2" fmla="*/ 616991 h 1216775"/>
                <a:gd name="connsiteX3" fmla="*/ 1848977 w 2448233"/>
                <a:gd name="connsiteY3" fmla="*/ 1216758 h 1216775"/>
                <a:gd name="connsiteX4" fmla="*/ 2448233 w 2448233"/>
                <a:gd name="connsiteY4" fmla="*/ 619435 h 1216775"/>
                <a:gd name="connsiteX0" fmla="*/ 0 w 2448233"/>
                <a:gd name="connsiteY0" fmla="*/ 619435 h 1216775"/>
                <a:gd name="connsiteX1" fmla="*/ 609600 w 2448233"/>
                <a:gd name="connsiteY1" fmla="*/ 1 h 1216775"/>
                <a:gd name="connsiteX2" fmla="*/ 1268873 w 2448233"/>
                <a:gd name="connsiteY2" fmla="*/ 616991 h 1216775"/>
                <a:gd name="connsiteX3" fmla="*/ 1848977 w 2448233"/>
                <a:gd name="connsiteY3" fmla="*/ 1216758 h 1216775"/>
                <a:gd name="connsiteX4" fmla="*/ 2448233 w 2448233"/>
                <a:gd name="connsiteY4" fmla="*/ 619435 h 1216775"/>
                <a:gd name="connsiteX0" fmla="*/ 0 w 2448233"/>
                <a:gd name="connsiteY0" fmla="*/ 619540 h 1216880"/>
                <a:gd name="connsiteX1" fmla="*/ 609600 w 2448233"/>
                <a:gd name="connsiteY1" fmla="*/ 106 h 1216880"/>
                <a:gd name="connsiteX2" fmla="*/ 1268873 w 2448233"/>
                <a:gd name="connsiteY2" fmla="*/ 617096 h 1216880"/>
                <a:gd name="connsiteX3" fmla="*/ 1848977 w 2448233"/>
                <a:gd name="connsiteY3" fmla="*/ 1216863 h 1216880"/>
                <a:gd name="connsiteX4" fmla="*/ 2448233 w 2448233"/>
                <a:gd name="connsiteY4" fmla="*/ 619540 h 1216880"/>
                <a:gd name="connsiteX0" fmla="*/ 0 w 2448233"/>
                <a:gd name="connsiteY0" fmla="*/ 619540 h 1216880"/>
                <a:gd name="connsiteX1" fmla="*/ 609600 w 2448233"/>
                <a:gd name="connsiteY1" fmla="*/ 106 h 1216880"/>
                <a:gd name="connsiteX2" fmla="*/ 1268873 w 2448233"/>
                <a:gd name="connsiteY2" fmla="*/ 617096 h 1216880"/>
                <a:gd name="connsiteX3" fmla="*/ 1848977 w 2448233"/>
                <a:gd name="connsiteY3" fmla="*/ 1216863 h 1216880"/>
                <a:gd name="connsiteX4" fmla="*/ 2448233 w 2448233"/>
                <a:gd name="connsiteY4" fmla="*/ 619540 h 1216880"/>
                <a:gd name="connsiteX0" fmla="*/ 0 w 2448233"/>
                <a:gd name="connsiteY0" fmla="*/ 619540 h 1216880"/>
                <a:gd name="connsiteX1" fmla="*/ 609600 w 2448233"/>
                <a:gd name="connsiteY1" fmla="*/ 106 h 1216880"/>
                <a:gd name="connsiteX2" fmla="*/ 1268873 w 2448233"/>
                <a:gd name="connsiteY2" fmla="*/ 617096 h 1216880"/>
                <a:gd name="connsiteX3" fmla="*/ 1848977 w 2448233"/>
                <a:gd name="connsiteY3" fmla="*/ 1216863 h 1216880"/>
                <a:gd name="connsiteX4" fmla="*/ 2448233 w 2448233"/>
                <a:gd name="connsiteY4" fmla="*/ 619540 h 1216880"/>
                <a:gd name="connsiteX0" fmla="*/ 0 w 2448233"/>
                <a:gd name="connsiteY0" fmla="*/ 619540 h 1216888"/>
                <a:gd name="connsiteX1" fmla="*/ 609600 w 2448233"/>
                <a:gd name="connsiteY1" fmla="*/ 106 h 1216888"/>
                <a:gd name="connsiteX2" fmla="*/ 1268873 w 2448233"/>
                <a:gd name="connsiteY2" fmla="*/ 617096 h 1216888"/>
                <a:gd name="connsiteX3" fmla="*/ 1848977 w 2448233"/>
                <a:gd name="connsiteY3" fmla="*/ 1216863 h 1216888"/>
                <a:gd name="connsiteX4" fmla="*/ 2448233 w 2448233"/>
                <a:gd name="connsiteY4" fmla="*/ 619540 h 1216888"/>
                <a:gd name="connsiteX0" fmla="*/ 0 w 2448233"/>
                <a:gd name="connsiteY0" fmla="*/ 629011 h 1226359"/>
                <a:gd name="connsiteX1" fmla="*/ 609600 w 2448233"/>
                <a:gd name="connsiteY1" fmla="*/ 9577 h 1226359"/>
                <a:gd name="connsiteX2" fmla="*/ 1848977 w 2448233"/>
                <a:gd name="connsiteY2" fmla="*/ 1226334 h 1226359"/>
                <a:gd name="connsiteX3" fmla="*/ 2448233 w 2448233"/>
                <a:gd name="connsiteY3" fmla="*/ 629011 h 1226359"/>
                <a:gd name="connsiteX0" fmla="*/ 0 w 2448233"/>
                <a:gd name="connsiteY0" fmla="*/ 621256 h 1218604"/>
                <a:gd name="connsiteX1" fmla="*/ 609600 w 2448233"/>
                <a:gd name="connsiteY1" fmla="*/ 1822 h 1218604"/>
                <a:gd name="connsiteX2" fmla="*/ 1848977 w 2448233"/>
                <a:gd name="connsiteY2" fmla="*/ 1218579 h 1218604"/>
                <a:gd name="connsiteX3" fmla="*/ 2448233 w 2448233"/>
                <a:gd name="connsiteY3" fmla="*/ 621256 h 1218604"/>
                <a:gd name="connsiteX0" fmla="*/ 0 w 2448233"/>
                <a:gd name="connsiteY0" fmla="*/ 619657 h 1217005"/>
                <a:gd name="connsiteX1" fmla="*/ 609600 w 2448233"/>
                <a:gd name="connsiteY1" fmla="*/ 223 h 1217005"/>
                <a:gd name="connsiteX2" fmla="*/ 1848977 w 2448233"/>
                <a:gd name="connsiteY2" fmla="*/ 1216980 h 1217005"/>
                <a:gd name="connsiteX3" fmla="*/ 2448233 w 2448233"/>
                <a:gd name="connsiteY3" fmla="*/ 619657 h 1217005"/>
                <a:gd name="connsiteX0" fmla="*/ 0 w 2448233"/>
                <a:gd name="connsiteY0" fmla="*/ 609826 h 1207174"/>
                <a:gd name="connsiteX1" fmla="*/ 629264 w 2448233"/>
                <a:gd name="connsiteY1" fmla="*/ 225 h 1207174"/>
                <a:gd name="connsiteX2" fmla="*/ 1848977 w 2448233"/>
                <a:gd name="connsiteY2" fmla="*/ 1207149 h 1207174"/>
                <a:gd name="connsiteX3" fmla="*/ 2448233 w 2448233"/>
                <a:gd name="connsiteY3" fmla="*/ 609826 h 1207174"/>
                <a:gd name="connsiteX0" fmla="*/ 0 w 2448233"/>
                <a:gd name="connsiteY0" fmla="*/ 609603 h 1206951"/>
                <a:gd name="connsiteX1" fmla="*/ 629264 w 2448233"/>
                <a:gd name="connsiteY1" fmla="*/ 2 h 1206951"/>
                <a:gd name="connsiteX2" fmla="*/ 1848977 w 2448233"/>
                <a:gd name="connsiteY2" fmla="*/ 1206926 h 1206951"/>
                <a:gd name="connsiteX3" fmla="*/ 2448233 w 2448233"/>
                <a:gd name="connsiteY3" fmla="*/ 609603 h 1206951"/>
                <a:gd name="connsiteX0" fmla="*/ 0 w 2448233"/>
                <a:gd name="connsiteY0" fmla="*/ 609603 h 1206951"/>
                <a:gd name="connsiteX1" fmla="*/ 629264 w 2448233"/>
                <a:gd name="connsiteY1" fmla="*/ 2 h 1206951"/>
                <a:gd name="connsiteX2" fmla="*/ 1848977 w 2448233"/>
                <a:gd name="connsiteY2" fmla="*/ 1206926 h 1206951"/>
                <a:gd name="connsiteX3" fmla="*/ 2448233 w 2448233"/>
                <a:gd name="connsiteY3" fmla="*/ 609603 h 1206951"/>
                <a:gd name="connsiteX0" fmla="*/ 0 w 2448233"/>
                <a:gd name="connsiteY0" fmla="*/ 609603 h 1206951"/>
                <a:gd name="connsiteX1" fmla="*/ 629264 w 2448233"/>
                <a:gd name="connsiteY1" fmla="*/ 2 h 1206951"/>
                <a:gd name="connsiteX2" fmla="*/ 1848977 w 2448233"/>
                <a:gd name="connsiteY2" fmla="*/ 1206926 h 1206951"/>
                <a:gd name="connsiteX3" fmla="*/ 2448233 w 2448233"/>
                <a:gd name="connsiteY3" fmla="*/ 609603 h 1206951"/>
                <a:gd name="connsiteX0" fmla="*/ 0 w 2448233"/>
                <a:gd name="connsiteY0" fmla="*/ 609603 h 1206951"/>
                <a:gd name="connsiteX1" fmla="*/ 629264 w 2448233"/>
                <a:gd name="connsiteY1" fmla="*/ 2 h 1206951"/>
                <a:gd name="connsiteX2" fmla="*/ 1848977 w 2448233"/>
                <a:gd name="connsiteY2" fmla="*/ 1206926 h 1206951"/>
                <a:gd name="connsiteX3" fmla="*/ 2448233 w 2448233"/>
                <a:gd name="connsiteY3" fmla="*/ 609603 h 1206951"/>
                <a:gd name="connsiteX0" fmla="*/ 0 w 2448233"/>
                <a:gd name="connsiteY0" fmla="*/ 609603 h 1206954"/>
                <a:gd name="connsiteX1" fmla="*/ 629264 w 2448233"/>
                <a:gd name="connsiteY1" fmla="*/ 2 h 1206954"/>
                <a:gd name="connsiteX2" fmla="*/ 1848977 w 2448233"/>
                <a:gd name="connsiteY2" fmla="*/ 1206926 h 1206954"/>
                <a:gd name="connsiteX3" fmla="*/ 2448233 w 2448233"/>
                <a:gd name="connsiteY3" fmla="*/ 609603 h 1206954"/>
                <a:gd name="connsiteX0" fmla="*/ 0 w 2448233"/>
                <a:gd name="connsiteY0" fmla="*/ 609603 h 1206954"/>
                <a:gd name="connsiteX1" fmla="*/ 629264 w 2448233"/>
                <a:gd name="connsiteY1" fmla="*/ 2 h 1206954"/>
                <a:gd name="connsiteX2" fmla="*/ 1848977 w 2448233"/>
                <a:gd name="connsiteY2" fmla="*/ 1206926 h 1206954"/>
                <a:gd name="connsiteX3" fmla="*/ 2448233 w 2448233"/>
                <a:gd name="connsiteY3" fmla="*/ 609603 h 1206954"/>
                <a:gd name="connsiteX0" fmla="*/ 0 w 2448233"/>
                <a:gd name="connsiteY0" fmla="*/ 609603 h 1206954"/>
                <a:gd name="connsiteX1" fmla="*/ 629264 w 2448233"/>
                <a:gd name="connsiteY1" fmla="*/ 2 h 1206954"/>
                <a:gd name="connsiteX2" fmla="*/ 1848977 w 2448233"/>
                <a:gd name="connsiteY2" fmla="*/ 1206926 h 1206954"/>
                <a:gd name="connsiteX3" fmla="*/ 2448233 w 2448233"/>
                <a:gd name="connsiteY3" fmla="*/ 609603 h 1206954"/>
              </a:gdLst>
              <a:ahLst/>
              <a:cxnLst>
                <a:cxn ang="0">
                  <a:pos x="connsiteX0" y="connsiteY0"/>
                </a:cxn>
                <a:cxn ang="0">
                  <a:pos x="connsiteX1" y="connsiteY1"/>
                </a:cxn>
                <a:cxn ang="0">
                  <a:pos x="connsiteX2" y="connsiteY2"/>
                </a:cxn>
                <a:cxn ang="0">
                  <a:pos x="connsiteX3" y="connsiteY3"/>
                </a:cxn>
              </a:cxnLst>
              <a:rect l="l" t="t" r="r" b="b"/>
              <a:pathLst>
                <a:path w="2448233" h="1206954">
                  <a:moveTo>
                    <a:pt x="0" y="609603"/>
                  </a:moveTo>
                  <a:cubicBezTo>
                    <a:pt x="145026" y="383460"/>
                    <a:pt x="301437" y="-1230"/>
                    <a:pt x="629264" y="2"/>
                  </a:cubicBezTo>
                  <a:cubicBezTo>
                    <a:pt x="957091" y="1234"/>
                    <a:pt x="1572035" y="1202009"/>
                    <a:pt x="1848977" y="1206926"/>
                  </a:cubicBezTo>
                  <a:cubicBezTo>
                    <a:pt x="2179910" y="1210611"/>
                    <a:pt x="2313557" y="851214"/>
                    <a:pt x="2448233" y="609603"/>
                  </a:cubicBezTo>
                </a:path>
              </a:pathLst>
            </a:custGeom>
            <a:noFill/>
            <a:ln w="1905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3" name="フリーフォーム: 図形 32">
              <a:extLst>
                <a:ext uri="{FF2B5EF4-FFF2-40B4-BE49-F238E27FC236}">
                  <a16:creationId xmlns:a16="http://schemas.microsoft.com/office/drawing/2014/main" id="{6A8ACA57-7831-4A7E-BEE6-0ADF093288A1}"/>
                </a:ext>
              </a:extLst>
            </p:cNvPr>
            <p:cNvSpPr/>
            <p:nvPr/>
          </p:nvSpPr>
          <p:spPr>
            <a:xfrm>
              <a:off x="6597445" y="2050555"/>
              <a:ext cx="462163" cy="126705"/>
            </a:xfrm>
            <a:custGeom>
              <a:avLst/>
              <a:gdLst>
                <a:gd name="connsiteX0" fmla="*/ 0 w 1750142"/>
                <a:gd name="connsiteY0" fmla="*/ 63467 h 889376"/>
                <a:gd name="connsiteX1" fmla="*/ 1032387 w 1750142"/>
                <a:gd name="connsiteY1" fmla="*/ 33970 h 889376"/>
                <a:gd name="connsiteX2" fmla="*/ 1032387 w 1750142"/>
                <a:gd name="connsiteY2" fmla="*/ 476421 h 889376"/>
                <a:gd name="connsiteX3" fmla="*/ 1484671 w 1750142"/>
                <a:gd name="connsiteY3" fmla="*/ 515750 h 889376"/>
                <a:gd name="connsiteX4" fmla="*/ 1750142 w 1750142"/>
                <a:gd name="connsiteY4" fmla="*/ 889376 h 889376"/>
                <a:gd name="connsiteX0" fmla="*/ 0 w 1818968"/>
                <a:gd name="connsiteY0" fmla="*/ 63467 h 526502"/>
                <a:gd name="connsiteX1" fmla="*/ 1032387 w 1818968"/>
                <a:gd name="connsiteY1" fmla="*/ 33970 h 526502"/>
                <a:gd name="connsiteX2" fmla="*/ 1032387 w 1818968"/>
                <a:gd name="connsiteY2" fmla="*/ 476421 h 526502"/>
                <a:gd name="connsiteX3" fmla="*/ 1484671 w 1818968"/>
                <a:gd name="connsiteY3" fmla="*/ 515750 h 526502"/>
                <a:gd name="connsiteX4" fmla="*/ 1818968 w 1818968"/>
                <a:gd name="connsiteY4" fmla="*/ 446924 h 526502"/>
                <a:gd name="connsiteX0" fmla="*/ 0 w 1818968"/>
                <a:gd name="connsiteY0" fmla="*/ 63467 h 564670"/>
                <a:gd name="connsiteX1" fmla="*/ 1032387 w 1818968"/>
                <a:gd name="connsiteY1" fmla="*/ 33970 h 564670"/>
                <a:gd name="connsiteX2" fmla="*/ 1032387 w 1818968"/>
                <a:gd name="connsiteY2" fmla="*/ 476421 h 564670"/>
                <a:gd name="connsiteX3" fmla="*/ 1602659 w 1818968"/>
                <a:gd name="connsiteY3" fmla="*/ 555079 h 564670"/>
                <a:gd name="connsiteX4" fmla="*/ 1818968 w 1818968"/>
                <a:gd name="connsiteY4" fmla="*/ 446924 h 564670"/>
                <a:gd name="connsiteX0" fmla="*/ 0 w 1818968"/>
                <a:gd name="connsiteY0" fmla="*/ 173006 h 674209"/>
                <a:gd name="connsiteX1" fmla="*/ 294968 w 1818968"/>
                <a:gd name="connsiteY1" fmla="*/ 15689 h 674209"/>
                <a:gd name="connsiteX2" fmla="*/ 1032387 w 1818968"/>
                <a:gd name="connsiteY2" fmla="*/ 585960 h 674209"/>
                <a:gd name="connsiteX3" fmla="*/ 1602659 w 1818968"/>
                <a:gd name="connsiteY3" fmla="*/ 664618 h 674209"/>
                <a:gd name="connsiteX4" fmla="*/ 1818968 w 1818968"/>
                <a:gd name="connsiteY4" fmla="*/ 556463 h 674209"/>
                <a:gd name="connsiteX0" fmla="*/ 0 w 1818968"/>
                <a:gd name="connsiteY0" fmla="*/ 170814 h 672017"/>
                <a:gd name="connsiteX1" fmla="*/ 294968 w 1818968"/>
                <a:gd name="connsiteY1" fmla="*/ 13497 h 672017"/>
                <a:gd name="connsiteX2" fmla="*/ 1032387 w 1818968"/>
                <a:gd name="connsiteY2" fmla="*/ 583768 h 672017"/>
                <a:gd name="connsiteX3" fmla="*/ 1602659 w 1818968"/>
                <a:gd name="connsiteY3" fmla="*/ 662426 h 672017"/>
                <a:gd name="connsiteX4" fmla="*/ 1818968 w 1818968"/>
                <a:gd name="connsiteY4" fmla="*/ 554271 h 672017"/>
                <a:gd name="connsiteX0" fmla="*/ 0 w 1818968"/>
                <a:gd name="connsiteY0" fmla="*/ 157370 h 658573"/>
                <a:gd name="connsiteX1" fmla="*/ 294968 w 1818968"/>
                <a:gd name="connsiteY1" fmla="*/ 53 h 658573"/>
                <a:gd name="connsiteX2" fmla="*/ 550606 w 1818968"/>
                <a:gd name="connsiteY2" fmla="*/ 177034 h 658573"/>
                <a:gd name="connsiteX3" fmla="*/ 1602659 w 1818968"/>
                <a:gd name="connsiteY3" fmla="*/ 648982 h 658573"/>
                <a:gd name="connsiteX4" fmla="*/ 1818968 w 1818968"/>
                <a:gd name="connsiteY4" fmla="*/ 540827 h 658573"/>
                <a:gd name="connsiteX0" fmla="*/ 0 w 1818968"/>
                <a:gd name="connsiteY0" fmla="*/ 157370 h 540827"/>
                <a:gd name="connsiteX1" fmla="*/ 294968 w 1818968"/>
                <a:gd name="connsiteY1" fmla="*/ 53 h 540827"/>
                <a:gd name="connsiteX2" fmla="*/ 550606 w 1818968"/>
                <a:gd name="connsiteY2" fmla="*/ 177034 h 540827"/>
                <a:gd name="connsiteX3" fmla="*/ 835743 w 1818968"/>
                <a:gd name="connsiteY3" fmla="*/ 324517 h 540827"/>
                <a:gd name="connsiteX4" fmla="*/ 1818968 w 1818968"/>
                <a:gd name="connsiteY4" fmla="*/ 540827 h 540827"/>
                <a:gd name="connsiteX0" fmla="*/ 0 w 1818968"/>
                <a:gd name="connsiteY0" fmla="*/ 157370 h 540827"/>
                <a:gd name="connsiteX1" fmla="*/ 294968 w 1818968"/>
                <a:gd name="connsiteY1" fmla="*/ 53 h 540827"/>
                <a:gd name="connsiteX2" fmla="*/ 550606 w 1818968"/>
                <a:gd name="connsiteY2" fmla="*/ 177034 h 540827"/>
                <a:gd name="connsiteX3" fmla="*/ 835743 w 1818968"/>
                <a:gd name="connsiteY3" fmla="*/ 324517 h 540827"/>
                <a:gd name="connsiteX4" fmla="*/ 1141054 w 1818968"/>
                <a:gd name="connsiteY4" fmla="*/ 145093 h 540827"/>
                <a:gd name="connsiteX5" fmla="*/ 1818968 w 1818968"/>
                <a:gd name="connsiteY5" fmla="*/ 540827 h 540827"/>
                <a:gd name="connsiteX0" fmla="*/ 0 w 1818968"/>
                <a:gd name="connsiteY0" fmla="*/ 210024 h 593481"/>
                <a:gd name="connsiteX1" fmla="*/ 294968 w 1818968"/>
                <a:gd name="connsiteY1" fmla="*/ 52707 h 593481"/>
                <a:gd name="connsiteX2" fmla="*/ 550606 w 1818968"/>
                <a:gd name="connsiteY2" fmla="*/ 229688 h 593481"/>
                <a:gd name="connsiteX3" fmla="*/ 835743 w 1818968"/>
                <a:gd name="connsiteY3" fmla="*/ 377171 h 593481"/>
                <a:gd name="connsiteX4" fmla="*/ 1141054 w 1818968"/>
                <a:gd name="connsiteY4" fmla="*/ 197747 h 593481"/>
                <a:gd name="connsiteX5" fmla="*/ 1465519 w 1818968"/>
                <a:gd name="connsiteY5" fmla="*/ 10935 h 593481"/>
                <a:gd name="connsiteX6" fmla="*/ 1818968 w 1818968"/>
                <a:gd name="connsiteY6" fmla="*/ 593481 h 593481"/>
                <a:gd name="connsiteX0" fmla="*/ 0 w 1818968"/>
                <a:gd name="connsiteY0" fmla="*/ 201068 h 584525"/>
                <a:gd name="connsiteX1" fmla="*/ 294968 w 1818968"/>
                <a:gd name="connsiteY1" fmla="*/ 43751 h 584525"/>
                <a:gd name="connsiteX2" fmla="*/ 550606 w 1818968"/>
                <a:gd name="connsiteY2" fmla="*/ 220732 h 584525"/>
                <a:gd name="connsiteX3" fmla="*/ 835743 w 1818968"/>
                <a:gd name="connsiteY3" fmla="*/ 368215 h 584525"/>
                <a:gd name="connsiteX4" fmla="*/ 1141054 w 1818968"/>
                <a:gd name="connsiteY4" fmla="*/ 188791 h 584525"/>
                <a:gd name="connsiteX5" fmla="*/ 1465519 w 1818968"/>
                <a:gd name="connsiteY5" fmla="*/ 1979 h 584525"/>
                <a:gd name="connsiteX6" fmla="*/ 1642499 w 1818968"/>
                <a:gd name="connsiteY6" fmla="*/ 208456 h 584525"/>
                <a:gd name="connsiteX7" fmla="*/ 1818968 w 1818968"/>
                <a:gd name="connsiteY7" fmla="*/ 584525 h 584525"/>
                <a:gd name="connsiteX0" fmla="*/ 0 w 1931371"/>
                <a:gd name="connsiteY0" fmla="*/ 201068 h 584525"/>
                <a:gd name="connsiteX1" fmla="*/ 294968 w 1931371"/>
                <a:gd name="connsiteY1" fmla="*/ 43751 h 584525"/>
                <a:gd name="connsiteX2" fmla="*/ 550606 w 1931371"/>
                <a:gd name="connsiteY2" fmla="*/ 220732 h 584525"/>
                <a:gd name="connsiteX3" fmla="*/ 835743 w 1931371"/>
                <a:gd name="connsiteY3" fmla="*/ 368215 h 584525"/>
                <a:gd name="connsiteX4" fmla="*/ 1141054 w 1931371"/>
                <a:gd name="connsiteY4" fmla="*/ 188791 h 584525"/>
                <a:gd name="connsiteX5" fmla="*/ 1465519 w 1931371"/>
                <a:gd name="connsiteY5" fmla="*/ 1979 h 584525"/>
                <a:gd name="connsiteX6" fmla="*/ 1642499 w 1931371"/>
                <a:gd name="connsiteY6" fmla="*/ 208456 h 584525"/>
                <a:gd name="connsiteX7" fmla="*/ 1927635 w 1931371"/>
                <a:gd name="connsiteY7" fmla="*/ 405101 h 584525"/>
                <a:gd name="connsiteX8" fmla="*/ 1818968 w 1931371"/>
                <a:gd name="connsiteY8" fmla="*/ 584525 h 584525"/>
                <a:gd name="connsiteX0" fmla="*/ 0 w 2684207"/>
                <a:gd name="connsiteY0" fmla="*/ 201068 h 525532"/>
                <a:gd name="connsiteX1" fmla="*/ 294968 w 2684207"/>
                <a:gd name="connsiteY1" fmla="*/ 43751 h 525532"/>
                <a:gd name="connsiteX2" fmla="*/ 550606 w 2684207"/>
                <a:gd name="connsiteY2" fmla="*/ 220732 h 525532"/>
                <a:gd name="connsiteX3" fmla="*/ 835743 w 2684207"/>
                <a:gd name="connsiteY3" fmla="*/ 368215 h 525532"/>
                <a:gd name="connsiteX4" fmla="*/ 1141054 w 2684207"/>
                <a:gd name="connsiteY4" fmla="*/ 188791 h 525532"/>
                <a:gd name="connsiteX5" fmla="*/ 1465519 w 2684207"/>
                <a:gd name="connsiteY5" fmla="*/ 1979 h 525532"/>
                <a:gd name="connsiteX6" fmla="*/ 1642499 w 2684207"/>
                <a:gd name="connsiteY6" fmla="*/ 208456 h 525532"/>
                <a:gd name="connsiteX7" fmla="*/ 1927635 w 2684207"/>
                <a:gd name="connsiteY7" fmla="*/ 405101 h 525532"/>
                <a:gd name="connsiteX8" fmla="*/ 2684207 w 2684207"/>
                <a:gd name="connsiteY8" fmla="*/ 525532 h 525532"/>
                <a:gd name="connsiteX0" fmla="*/ 0 w 2684207"/>
                <a:gd name="connsiteY0" fmla="*/ 201068 h 525532"/>
                <a:gd name="connsiteX1" fmla="*/ 294968 w 2684207"/>
                <a:gd name="connsiteY1" fmla="*/ 43751 h 525532"/>
                <a:gd name="connsiteX2" fmla="*/ 550606 w 2684207"/>
                <a:gd name="connsiteY2" fmla="*/ 220732 h 525532"/>
                <a:gd name="connsiteX3" fmla="*/ 835743 w 2684207"/>
                <a:gd name="connsiteY3" fmla="*/ 368215 h 525532"/>
                <a:gd name="connsiteX4" fmla="*/ 1141054 w 2684207"/>
                <a:gd name="connsiteY4" fmla="*/ 188791 h 525532"/>
                <a:gd name="connsiteX5" fmla="*/ 1465519 w 2684207"/>
                <a:gd name="connsiteY5" fmla="*/ 1979 h 525532"/>
                <a:gd name="connsiteX6" fmla="*/ 1642499 w 2684207"/>
                <a:gd name="connsiteY6" fmla="*/ 208456 h 525532"/>
                <a:gd name="connsiteX7" fmla="*/ 1927635 w 2684207"/>
                <a:gd name="connsiteY7" fmla="*/ 405101 h 525532"/>
                <a:gd name="connsiteX8" fmla="*/ 2202938 w 2684207"/>
                <a:gd name="connsiteY8" fmla="*/ 208456 h 525532"/>
                <a:gd name="connsiteX9" fmla="*/ 2684207 w 2684207"/>
                <a:gd name="connsiteY9" fmla="*/ 525532 h 525532"/>
                <a:gd name="connsiteX0" fmla="*/ 0 w 2684207"/>
                <a:gd name="connsiteY0" fmla="*/ 201446 h 525910"/>
                <a:gd name="connsiteX1" fmla="*/ 294968 w 2684207"/>
                <a:gd name="connsiteY1" fmla="*/ 44129 h 525910"/>
                <a:gd name="connsiteX2" fmla="*/ 550606 w 2684207"/>
                <a:gd name="connsiteY2" fmla="*/ 221110 h 525910"/>
                <a:gd name="connsiteX3" fmla="*/ 1141054 w 2684207"/>
                <a:gd name="connsiteY3" fmla="*/ 189169 h 525910"/>
                <a:gd name="connsiteX4" fmla="*/ 1465519 w 2684207"/>
                <a:gd name="connsiteY4" fmla="*/ 2357 h 525910"/>
                <a:gd name="connsiteX5" fmla="*/ 1642499 w 2684207"/>
                <a:gd name="connsiteY5" fmla="*/ 208834 h 525910"/>
                <a:gd name="connsiteX6" fmla="*/ 1927635 w 2684207"/>
                <a:gd name="connsiteY6" fmla="*/ 405479 h 525910"/>
                <a:gd name="connsiteX7" fmla="*/ 2202938 w 2684207"/>
                <a:gd name="connsiteY7" fmla="*/ 208834 h 525910"/>
                <a:gd name="connsiteX8" fmla="*/ 2684207 w 2684207"/>
                <a:gd name="connsiteY8" fmla="*/ 525910 h 525910"/>
                <a:gd name="connsiteX0" fmla="*/ 0 w 2684207"/>
                <a:gd name="connsiteY0" fmla="*/ 201140 h 525604"/>
                <a:gd name="connsiteX1" fmla="*/ 294968 w 2684207"/>
                <a:gd name="connsiteY1" fmla="*/ 43823 h 525604"/>
                <a:gd name="connsiteX2" fmla="*/ 1141054 w 2684207"/>
                <a:gd name="connsiteY2" fmla="*/ 188863 h 525604"/>
                <a:gd name="connsiteX3" fmla="*/ 1465519 w 2684207"/>
                <a:gd name="connsiteY3" fmla="*/ 2051 h 525604"/>
                <a:gd name="connsiteX4" fmla="*/ 1642499 w 2684207"/>
                <a:gd name="connsiteY4" fmla="*/ 208528 h 525604"/>
                <a:gd name="connsiteX5" fmla="*/ 1927635 w 2684207"/>
                <a:gd name="connsiteY5" fmla="*/ 405173 h 525604"/>
                <a:gd name="connsiteX6" fmla="*/ 2202938 w 2684207"/>
                <a:gd name="connsiteY6" fmla="*/ 208528 h 525604"/>
                <a:gd name="connsiteX7" fmla="*/ 2684207 w 2684207"/>
                <a:gd name="connsiteY7" fmla="*/ 525604 h 525604"/>
                <a:gd name="connsiteX0" fmla="*/ 0 w 2684207"/>
                <a:gd name="connsiteY0" fmla="*/ 203145 h 527609"/>
                <a:gd name="connsiteX1" fmla="*/ 294968 w 2684207"/>
                <a:gd name="connsiteY1" fmla="*/ 45828 h 527609"/>
                <a:gd name="connsiteX2" fmla="*/ 1141054 w 2684207"/>
                <a:gd name="connsiteY2" fmla="*/ 190868 h 527609"/>
                <a:gd name="connsiteX3" fmla="*/ 1465519 w 2684207"/>
                <a:gd name="connsiteY3" fmla="*/ 4056 h 527609"/>
                <a:gd name="connsiteX4" fmla="*/ 1927635 w 2684207"/>
                <a:gd name="connsiteY4" fmla="*/ 407178 h 527609"/>
                <a:gd name="connsiteX5" fmla="*/ 2202938 w 2684207"/>
                <a:gd name="connsiteY5" fmla="*/ 210533 h 527609"/>
                <a:gd name="connsiteX6" fmla="*/ 2684207 w 2684207"/>
                <a:gd name="connsiteY6" fmla="*/ 527609 h 527609"/>
                <a:gd name="connsiteX0" fmla="*/ 0 w 2684207"/>
                <a:gd name="connsiteY0" fmla="*/ 199133 h 523597"/>
                <a:gd name="connsiteX1" fmla="*/ 294968 w 2684207"/>
                <a:gd name="connsiteY1" fmla="*/ 41816 h 523597"/>
                <a:gd name="connsiteX2" fmla="*/ 1141054 w 2684207"/>
                <a:gd name="connsiteY2" fmla="*/ 186856 h 523597"/>
                <a:gd name="connsiteX3" fmla="*/ 1465519 w 2684207"/>
                <a:gd name="connsiteY3" fmla="*/ 44 h 523597"/>
                <a:gd name="connsiteX4" fmla="*/ 2202938 w 2684207"/>
                <a:gd name="connsiteY4" fmla="*/ 206521 h 523597"/>
                <a:gd name="connsiteX5" fmla="*/ 2684207 w 2684207"/>
                <a:gd name="connsiteY5" fmla="*/ 523597 h 523597"/>
                <a:gd name="connsiteX0" fmla="*/ 0 w 2536723"/>
                <a:gd name="connsiteY0" fmla="*/ 199133 h 213995"/>
                <a:gd name="connsiteX1" fmla="*/ 294968 w 2536723"/>
                <a:gd name="connsiteY1" fmla="*/ 41816 h 213995"/>
                <a:gd name="connsiteX2" fmla="*/ 1141054 w 2536723"/>
                <a:gd name="connsiteY2" fmla="*/ 186856 h 213995"/>
                <a:gd name="connsiteX3" fmla="*/ 1465519 w 2536723"/>
                <a:gd name="connsiteY3" fmla="*/ 44 h 213995"/>
                <a:gd name="connsiteX4" fmla="*/ 2202938 w 2536723"/>
                <a:gd name="connsiteY4" fmla="*/ 206521 h 213995"/>
                <a:gd name="connsiteX5" fmla="*/ 2536723 w 2536723"/>
                <a:gd name="connsiteY5" fmla="*/ 208965 h 213995"/>
                <a:gd name="connsiteX0" fmla="*/ 0 w 2536723"/>
                <a:gd name="connsiteY0" fmla="*/ 199143 h 208975"/>
                <a:gd name="connsiteX1" fmla="*/ 294968 w 2536723"/>
                <a:gd name="connsiteY1" fmla="*/ 41826 h 208975"/>
                <a:gd name="connsiteX2" fmla="*/ 1141054 w 2536723"/>
                <a:gd name="connsiteY2" fmla="*/ 186866 h 208975"/>
                <a:gd name="connsiteX3" fmla="*/ 1465519 w 2536723"/>
                <a:gd name="connsiteY3" fmla="*/ 54 h 208975"/>
                <a:gd name="connsiteX4" fmla="*/ 2536723 w 2536723"/>
                <a:gd name="connsiteY4" fmla="*/ 208975 h 208975"/>
                <a:gd name="connsiteX0" fmla="*/ 0 w 2536723"/>
                <a:gd name="connsiteY0" fmla="*/ 521117 h 530949"/>
                <a:gd name="connsiteX1" fmla="*/ 648929 w 2536723"/>
                <a:gd name="connsiteY1" fmla="*/ 6 h 530949"/>
                <a:gd name="connsiteX2" fmla="*/ 1141054 w 2536723"/>
                <a:gd name="connsiteY2" fmla="*/ 508840 h 530949"/>
                <a:gd name="connsiteX3" fmla="*/ 1465519 w 2536723"/>
                <a:gd name="connsiteY3" fmla="*/ 322028 h 530949"/>
                <a:gd name="connsiteX4" fmla="*/ 2536723 w 2536723"/>
                <a:gd name="connsiteY4" fmla="*/ 530949 h 530949"/>
                <a:gd name="connsiteX0" fmla="*/ 0 w 2536723"/>
                <a:gd name="connsiteY0" fmla="*/ 521117 h 941482"/>
                <a:gd name="connsiteX1" fmla="*/ 648929 w 2536723"/>
                <a:gd name="connsiteY1" fmla="*/ 6 h 941482"/>
                <a:gd name="connsiteX2" fmla="*/ 1141054 w 2536723"/>
                <a:gd name="connsiteY2" fmla="*/ 508840 h 941482"/>
                <a:gd name="connsiteX3" fmla="*/ 1966964 w 2536723"/>
                <a:gd name="connsiteY3" fmla="*/ 941460 h 941482"/>
                <a:gd name="connsiteX4" fmla="*/ 2536723 w 2536723"/>
                <a:gd name="connsiteY4" fmla="*/ 530949 h 941482"/>
                <a:gd name="connsiteX0" fmla="*/ 0 w 2536723"/>
                <a:gd name="connsiteY0" fmla="*/ 619439 h 1039804"/>
                <a:gd name="connsiteX1" fmla="*/ 609600 w 2536723"/>
                <a:gd name="connsiteY1" fmla="*/ 5 h 1039804"/>
                <a:gd name="connsiteX2" fmla="*/ 1141054 w 2536723"/>
                <a:gd name="connsiteY2" fmla="*/ 607162 h 1039804"/>
                <a:gd name="connsiteX3" fmla="*/ 1966964 w 2536723"/>
                <a:gd name="connsiteY3" fmla="*/ 1039782 h 1039804"/>
                <a:gd name="connsiteX4" fmla="*/ 2536723 w 2536723"/>
                <a:gd name="connsiteY4" fmla="*/ 629271 h 1039804"/>
                <a:gd name="connsiteX0" fmla="*/ 0 w 2536723"/>
                <a:gd name="connsiteY0" fmla="*/ 619435 h 1039800"/>
                <a:gd name="connsiteX1" fmla="*/ 609600 w 2536723"/>
                <a:gd name="connsiteY1" fmla="*/ 1 h 1039800"/>
                <a:gd name="connsiteX2" fmla="*/ 1268873 w 2536723"/>
                <a:gd name="connsiteY2" fmla="*/ 616991 h 1039800"/>
                <a:gd name="connsiteX3" fmla="*/ 1966964 w 2536723"/>
                <a:gd name="connsiteY3" fmla="*/ 1039778 h 1039800"/>
                <a:gd name="connsiteX4" fmla="*/ 2536723 w 2536723"/>
                <a:gd name="connsiteY4" fmla="*/ 629267 h 1039800"/>
                <a:gd name="connsiteX0" fmla="*/ 0 w 2536723"/>
                <a:gd name="connsiteY0" fmla="*/ 619435 h 1216773"/>
                <a:gd name="connsiteX1" fmla="*/ 609600 w 2536723"/>
                <a:gd name="connsiteY1" fmla="*/ 1 h 1216773"/>
                <a:gd name="connsiteX2" fmla="*/ 1268873 w 2536723"/>
                <a:gd name="connsiteY2" fmla="*/ 616991 h 1216773"/>
                <a:gd name="connsiteX3" fmla="*/ 1848977 w 2536723"/>
                <a:gd name="connsiteY3" fmla="*/ 1216758 h 1216773"/>
                <a:gd name="connsiteX4" fmla="*/ 2536723 w 2536723"/>
                <a:gd name="connsiteY4" fmla="*/ 629267 h 1216773"/>
                <a:gd name="connsiteX0" fmla="*/ 0 w 2448233"/>
                <a:gd name="connsiteY0" fmla="*/ 619435 h 1216773"/>
                <a:gd name="connsiteX1" fmla="*/ 609600 w 2448233"/>
                <a:gd name="connsiteY1" fmla="*/ 1 h 1216773"/>
                <a:gd name="connsiteX2" fmla="*/ 1268873 w 2448233"/>
                <a:gd name="connsiteY2" fmla="*/ 616991 h 1216773"/>
                <a:gd name="connsiteX3" fmla="*/ 1848977 w 2448233"/>
                <a:gd name="connsiteY3" fmla="*/ 1216758 h 1216773"/>
                <a:gd name="connsiteX4" fmla="*/ 2448233 w 2448233"/>
                <a:gd name="connsiteY4" fmla="*/ 619435 h 1216773"/>
                <a:gd name="connsiteX0" fmla="*/ 0 w 2448233"/>
                <a:gd name="connsiteY0" fmla="*/ 619435 h 1216775"/>
                <a:gd name="connsiteX1" fmla="*/ 609600 w 2448233"/>
                <a:gd name="connsiteY1" fmla="*/ 1 h 1216775"/>
                <a:gd name="connsiteX2" fmla="*/ 1268873 w 2448233"/>
                <a:gd name="connsiteY2" fmla="*/ 616991 h 1216775"/>
                <a:gd name="connsiteX3" fmla="*/ 1848977 w 2448233"/>
                <a:gd name="connsiteY3" fmla="*/ 1216758 h 1216775"/>
                <a:gd name="connsiteX4" fmla="*/ 2448233 w 2448233"/>
                <a:gd name="connsiteY4" fmla="*/ 619435 h 1216775"/>
                <a:gd name="connsiteX0" fmla="*/ 0 w 2448233"/>
                <a:gd name="connsiteY0" fmla="*/ 619435 h 1216775"/>
                <a:gd name="connsiteX1" fmla="*/ 609600 w 2448233"/>
                <a:gd name="connsiteY1" fmla="*/ 1 h 1216775"/>
                <a:gd name="connsiteX2" fmla="*/ 1268873 w 2448233"/>
                <a:gd name="connsiteY2" fmla="*/ 616991 h 1216775"/>
                <a:gd name="connsiteX3" fmla="*/ 1848977 w 2448233"/>
                <a:gd name="connsiteY3" fmla="*/ 1216758 h 1216775"/>
                <a:gd name="connsiteX4" fmla="*/ 2448233 w 2448233"/>
                <a:gd name="connsiteY4" fmla="*/ 619435 h 1216775"/>
                <a:gd name="connsiteX0" fmla="*/ 0 w 2448233"/>
                <a:gd name="connsiteY0" fmla="*/ 619435 h 1216775"/>
                <a:gd name="connsiteX1" fmla="*/ 609600 w 2448233"/>
                <a:gd name="connsiteY1" fmla="*/ 1 h 1216775"/>
                <a:gd name="connsiteX2" fmla="*/ 1268873 w 2448233"/>
                <a:gd name="connsiteY2" fmla="*/ 616991 h 1216775"/>
                <a:gd name="connsiteX3" fmla="*/ 1848977 w 2448233"/>
                <a:gd name="connsiteY3" fmla="*/ 1216758 h 1216775"/>
                <a:gd name="connsiteX4" fmla="*/ 2448233 w 2448233"/>
                <a:gd name="connsiteY4" fmla="*/ 619435 h 1216775"/>
                <a:gd name="connsiteX0" fmla="*/ 0 w 2448233"/>
                <a:gd name="connsiteY0" fmla="*/ 619435 h 1216775"/>
                <a:gd name="connsiteX1" fmla="*/ 609600 w 2448233"/>
                <a:gd name="connsiteY1" fmla="*/ 1 h 1216775"/>
                <a:gd name="connsiteX2" fmla="*/ 1268873 w 2448233"/>
                <a:gd name="connsiteY2" fmla="*/ 616991 h 1216775"/>
                <a:gd name="connsiteX3" fmla="*/ 1848977 w 2448233"/>
                <a:gd name="connsiteY3" fmla="*/ 1216758 h 1216775"/>
                <a:gd name="connsiteX4" fmla="*/ 2448233 w 2448233"/>
                <a:gd name="connsiteY4" fmla="*/ 619435 h 1216775"/>
                <a:gd name="connsiteX0" fmla="*/ 0 w 2448233"/>
                <a:gd name="connsiteY0" fmla="*/ 619540 h 1216880"/>
                <a:gd name="connsiteX1" fmla="*/ 609600 w 2448233"/>
                <a:gd name="connsiteY1" fmla="*/ 106 h 1216880"/>
                <a:gd name="connsiteX2" fmla="*/ 1268873 w 2448233"/>
                <a:gd name="connsiteY2" fmla="*/ 617096 h 1216880"/>
                <a:gd name="connsiteX3" fmla="*/ 1848977 w 2448233"/>
                <a:gd name="connsiteY3" fmla="*/ 1216863 h 1216880"/>
                <a:gd name="connsiteX4" fmla="*/ 2448233 w 2448233"/>
                <a:gd name="connsiteY4" fmla="*/ 619540 h 1216880"/>
                <a:gd name="connsiteX0" fmla="*/ 0 w 2448233"/>
                <a:gd name="connsiteY0" fmla="*/ 619540 h 1216880"/>
                <a:gd name="connsiteX1" fmla="*/ 609600 w 2448233"/>
                <a:gd name="connsiteY1" fmla="*/ 106 h 1216880"/>
                <a:gd name="connsiteX2" fmla="*/ 1268873 w 2448233"/>
                <a:gd name="connsiteY2" fmla="*/ 617096 h 1216880"/>
                <a:gd name="connsiteX3" fmla="*/ 1848977 w 2448233"/>
                <a:gd name="connsiteY3" fmla="*/ 1216863 h 1216880"/>
                <a:gd name="connsiteX4" fmla="*/ 2448233 w 2448233"/>
                <a:gd name="connsiteY4" fmla="*/ 619540 h 1216880"/>
                <a:gd name="connsiteX0" fmla="*/ 0 w 2448233"/>
                <a:gd name="connsiteY0" fmla="*/ 619540 h 1216880"/>
                <a:gd name="connsiteX1" fmla="*/ 609600 w 2448233"/>
                <a:gd name="connsiteY1" fmla="*/ 106 h 1216880"/>
                <a:gd name="connsiteX2" fmla="*/ 1268873 w 2448233"/>
                <a:gd name="connsiteY2" fmla="*/ 617096 h 1216880"/>
                <a:gd name="connsiteX3" fmla="*/ 1848977 w 2448233"/>
                <a:gd name="connsiteY3" fmla="*/ 1216863 h 1216880"/>
                <a:gd name="connsiteX4" fmla="*/ 2448233 w 2448233"/>
                <a:gd name="connsiteY4" fmla="*/ 619540 h 1216880"/>
                <a:gd name="connsiteX0" fmla="*/ 0 w 2448233"/>
                <a:gd name="connsiteY0" fmla="*/ 619540 h 1216888"/>
                <a:gd name="connsiteX1" fmla="*/ 609600 w 2448233"/>
                <a:gd name="connsiteY1" fmla="*/ 106 h 1216888"/>
                <a:gd name="connsiteX2" fmla="*/ 1268873 w 2448233"/>
                <a:gd name="connsiteY2" fmla="*/ 617096 h 1216888"/>
                <a:gd name="connsiteX3" fmla="*/ 1848977 w 2448233"/>
                <a:gd name="connsiteY3" fmla="*/ 1216863 h 1216888"/>
                <a:gd name="connsiteX4" fmla="*/ 2448233 w 2448233"/>
                <a:gd name="connsiteY4" fmla="*/ 619540 h 1216888"/>
                <a:gd name="connsiteX0" fmla="*/ 0 w 2448233"/>
                <a:gd name="connsiteY0" fmla="*/ 629011 h 1226359"/>
                <a:gd name="connsiteX1" fmla="*/ 609600 w 2448233"/>
                <a:gd name="connsiteY1" fmla="*/ 9577 h 1226359"/>
                <a:gd name="connsiteX2" fmla="*/ 1848977 w 2448233"/>
                <a:gd name="connsiteY2" fmla="*/ 1226334 h 1226359"/>
                <a:gd name="connsiteX3" fmla="*/ 2448233 w 2448233"/>
                <a:gd name="connsiteY3" fmla="*/ 629011 h 1226359"/>
                <a:gd name="connsiteX0" fmla="*/ 0 w 2448233"/>
                <a:gd name="connsiteY0" fmla="*/ 621256 h 1218604"/>
                <a:gd name="connsiteX1" fmla="*/ 609600 w 2448233"/>
                <a:gd name="connsiteY1" fmla="*/ 1822 h 1218604"/>
                <a:gd name="connsiteX2" fmla="*/ 1848977 w 2448233"/>
                <a:gd name="connsiteY2" fmla="*/ 1218579 h 1218604"/>
                <a:gd name="connsiteX3" fmla="*/ 2448233 w 2448233"/>
                <a:gd name="connsiteY3" fmla="*/ 621256 h 1218604"/>
                <a:gd name="connsiteX0" fmla="*/ 0 w 2448233"/>
                <a:gd name="connsiteY0" fmla="*/ 619657 h 1217005"/>
                <a:gd name="connsiteX1" fmla="*/ 609600 w 2448233"/>
                <a:gd name="connsiteY1" fmla="*/ 223 h 1217005"/>
                <a:gd name="connsiteX2" fmla="*/ 1848977 w 2448233"/>
                <a:gd name="connsiteY2" fmla="*/ 1216980 h 1217005"/>
                <a:gd name="connsiteX3" fmla="*/ 2448233 w 2448233"/>
                <a:gd name="connsiteY3" fmla="*/ 619657 h 1217005"/>
                <a:gd name="connsiteX0" fmla="*/ 0 w 2448233"/>
                <a:gd name="connsiteY0" fmla="*/ 609826 h 1207174"/>
                <a:gd name="connsiteX1" fmla="*/ 629264 w 2448233"/>
                <a:gd name="connsiteY1" fmla="*/ 225 h 1207174"/>
                <a:gd name="connsiteX2" fmla="*/ 1848977 w 2448233"/>
                <a:gd name="connsiteY2" fmla="*/ 1207149 h 1207174"/>
                <a:gd name="connsiteX3" fmla="*/ 2448233 w 2448233"/>
                <a:gd name="connsiteY3" fmla="*/ 609826 h 1207174"/>
                <a:gd name="connsiteX0" fmla="*/ 0 w 2448233"/>
                <a:gd name="connsiteY0" fmla="*/ 609603 h 1206951"/>
                <a:gd name="connsiteX1" fmla="*/ 629264 w 2448233"/>
                <a:gd name="connsiteY1" fmla="*/ 2 h 1206951"/>
                <a:gd name="connsiteX2" fmla="*/ 1848977 w 2448233"/>
                <a:gd name="connsiteY2" fmla="*/ 1206926 h 1206951"/>
                <a:gd name="connsiteX3" fmla="*/ 2448233 w 2448233"/>
                <a:gd name="connsiteY3" fmla="*/ 609603 h 1206951"/>
                <a:gd name="connsiteX0" fmla="*/ 0 w 2448233"/>
                <a:gd name="connsiteY0" fmla="*/ 609603 h 1206951"/>
                <a:gd name="connsiteX1" fmla="*/ 629264 w 2448233"/>
                <a:gd name="connsiteY1" fmla="*/ 2 h 1206951"/>
                <a:gd name="connsiteX2" fmla="*/ 1848977 w 2448233"/>
                <a:gd name="connsiteY2" fmla="*/ 1206926 h 1206951"/>
                <a:gd name="connsiteX3" fmla="*/ 2448233 w 2448233"/>
                <a:gd name="connsiteY3" fmla="*/ 609603 h 1206951"/>
                <a:gd name="connsiteX0" fmla="*/ 0 w 2448233"/>
                <a:gd name="connsiteY0" fmla="*/ 609603 h 1206951"/>
                <a:gd name="connsiteX1" fmla="*/ 629264 w 2448233"/>
                <a:gd name="connsiteY1" fmla="*/ 2 h 1206951"/>
                <a:gd name="connsiteX2" fmla="*/ 1848977 w 2448233"/>
                <a:gd name="connsiteY2" fmla="*/ 1206926 h 1206951"/>
                <a:gd name="connsiteX3" fmla="*/ 2448233 w 2448233"/>
                <a:gd name="connsiteY3" fmla="*/ 609603 h 1206951"/>
                <a:gd name="connsiteX0" fmla="*/ 0 w 2448233"/>
                <a:gd name="connsiteY0" fmla="*/ 609603 h 1206951"/>
                <a:gd name="connsiteX1" fmla="*/ 629264 w 2448233"/>
                <a:gd name="connsiteY1" fmla="*/ 2 h 1206951"/>
                <a:gd name="connsiteX2" fmla="*/ 1848977 w 2448233"/>
                <a:gd name="connsiteY2" fmla="*/ 1206926 h 1206951"/>
                <a:gd name="connsiteX3" fmla="*/ 2448233 w 2448233"/>
                <a:gd name="connsiteY3" fmla="*/ 609603 h 1206951"/>
                <a:gd name="connsiteX0" fmla="*/ 0 w 2448233"/>
                <a:gd name="connsiteY0" fmla="*/ 609603 h 1206954"/>
                <a:gd name="connsiteX1" fmla="*/ 629264 w 2448233"/>
                <a:gd name="connsiteY1" fmla="*/ 2 h 1206954"/>
                <a:gd name="connsiteX2" fmla="*/ 1848977 w 2448233"/>
                <a:gd name="connsiteY2" fmla="*/ 1206926 h 1206954"/>
                <a:gd name="connsiteX3" fmla="*/ 2448233 w 2448233"/>
                <a:gd name="connsiteY3" fmla="*/ 609603 h 1206954"/>
                <a:gd name="connsiteX0" fmla="*/ 0 w 2448233"/>
                <a:gd name="connsiteY0" fmla="*/ 609603 h 1206954"/>
                <a:gd name="connsiteX1" fmla="*/ 629264 w 2448233"/>
                <a:gd name="connsiteY1" fmla="*/ 2 h 1206954"/>
                <a:gd name="connsiteX2" fmla="*/ 1848977 w 2448233"/>
                <a:gd name="connsiteY2" fmla="*/ 1206926 h 1206954"/>
                <a:gd name="connsiteX3" fmla="*/ 2448233 w 2448233"/>
                <a:gd name="connsiteY3" fmla="*/ 609603 h 1206954"/>
                <a:gd name="connsiteX0" fmla="*/ 0 w 2448233"/>
                <a:gd name="connsiteY0" fmla="*/ 609603 h 1206954"/>
                <a:gd name="connsiteX1" fmla="*/ 629264 w 2448233"/>
                <a:gd name="connsiteY1" fmla="*/ 2 h 1206954"/>
                <a:gd name="connsiteX2" fmla="*/ 1848977 w 2448233"/>
                <a:gd name="connsiteY2" fmla="*/ 1206926 h 1206954"/>
                <a:gd name="connsiteX3" fmla="*/ 2448233 w 2448233"/>
                <a:gd name="connsiteY3" fmla="*/ 609603 h 1206954"/>
              </a:gdLst>
              <a:ahLst/>
              <a:cxnLst>
                <a:cxn ang="0">
                  <a:pos x="connsiteX0" y="connsiteY0"/>
                </a:cxn>
                <a:cxn ang="0">
                  <a:pos x="connsiteX1" y="connsiteY1"/>
                </a:cxn>
                <a:cxn ang="0">
                  <a:pos x="connsiteX2" y="connsiteY2"/>
                </a:cxn>
                <a:cxn ang="0">
                  <a:pos x="connsiteX3" y="connsiteY3"/>
                </a:cxn>
              </a:cxnLst>
              <a:rect l="l" t="t" r="r" b="b"/>
              <a:pathLst>
                <a:path w="2448233" h="1206954">
                  <a:moveTo>
                    <a:pt x="0" y="609603"/>
                  </a:moveTo>
                  <a:cubicBezTo>
                    <a:pt x="145026" y="383460"/>
                    <a:pt x="301437" y="-1230"/>
                    <a:pt x="629264" y="2"/>
                  </a:cubicBezTo>
                  <a:cubicBezTo>
                    <a:pt x="957091" y="1234"/>
                    <a:pt x="1572035" y="1202009"/>
                    <a:pt x="1848977" y="1206926"/>
                  </a:cubicBezTo>
                  <a:cubicBezTo>
                    <a:pt x="2179910" y="1210611"/>
                    <a:pt x="2313557" y="851214"/>
                    <a:pt x="2448233" y="609603"/>
                  </a:cubicBezTo>
                </a:path>
              </a:pathLst>
            </a:custGeom>
            <a:noFill/>
            <a:ln w="1905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4" name="フリーフォーム: 図形 33">
              <a:extLst>
                <a:ext uri="{FF2B5EF4-FFF2-40B4-BE49-F238E27FC236}">
                  <a16:creationId xmlns:a16="http://schemas.microsoft.com/office/drawing/2014/main" id="{D6CE7CE7-E9D3-49C6-8B31-D885FD19700B}"/>
                </a:ext>
              </a:extLst>
            </p:cNvPr>
            <p:cNvSpPr/>
            <p:nvPr/>
          </p:nvSpPr>
          <p:spPr>
            <a:xfrm>
              <a:off x="7054598" y="2051660"/>
              <a:ext cx="462163" cy="126705"/>
            </a:xfrm>
            <a:custGeom>
              <a:avLst/>
              <a:gdLst>
                <a:gd name="connsiteX0" fmla="*/ 0 w 1750142"/>
                <a:gd name="connsiteY0" fmla="*/ 63467 h 889376"/>
                <a:gd name="connsiteX1" fmla="*/ 1032387 w 1750142"/>
                <a:gd name="connsiteY1" fmla="*/ 33970 h 889376"/>
                <a:gd name="connsiteX2" fmla="*/ 1032387 w 1750142"/>
                <a:gd name="connsiteY2" fmla="*/ 476421 h 889376"/>
                <a:gd name="connsiteX3" fmla="*/ 1484671 w 1750142"/>
                <a:gd name="connsiteY3" fmla="*/ 515750 h 889376"/>
                <a:gd name="connsiteX4" fmla="*/ 1750142 w 1750142"/>
                <a:gd name="connsiteY4" fmla="*/ 889376 h 889376"/>
                <a:gd name="connsiteX0" fmla="*/ 0 w 1818968"/>
                <a:gd name="connsiteY0" fmla="*/ 63467 h 526502"/>
                <a:gd name="connsiteX1" fmla="*/ 1032387 w 1818968"/>
                <a:gd name="connsiteY1" fmla="*/ 33970 h 526502"/>
                <a:gd name="connsiteX2" fmla="*/ 1032387 w 1818968"/>
                <a:gd name="connsiteY2" fmla="*/ 476421 h 526502"/>
                <a:gd name="connsiteX3" fmla="*/ 1484671 w 1818968"/>
                <a:gd name="connsiteY3" fmla="*/ 515750 h 526502"/>
                <a:gd name="connsiteX4" fmla="*/ 1818968 w 1818968"/>
                <a:gd name="connsiteY4" fmla="*/ 446924 h 526502"/>
                <a:gd name="connsiteX0" fmla="*/ 0 w 1818968"/>
                <a:gd name="connsiteY0" fmla="*/ 63467 h 564670"/>
                <a:gd name="connsiteX1" fmla="*/ 1032387 w 1818968"/>
                <a:gd name="connsiteY1" fmla="*/ 33970 h 564670"/>
                <a:gd name="connsiteX2" fmla="*/ 1032387 w 1818968"/>
                <a:gd name="connsiteY2" fmla="*/ 476421 h 564670"/>
                <a:gd name="connsiteX3" fmla="*/ 1602659 w 1818968"/>
                <a:gd name="connsiteY3" fmla="*/ 555079 h 564670"/>
                <a:gd name="connsiteX4" fmla="*/ 1818968 w 1818968"/>
                <a:gd name="connsiteY4" fmla="*/ 446924 h 564670"/>
                <a:gd name="connsiteX0" fmla="*/ 0 w 1818968"/>
                <a:gd name="connsiteY0" fmla="*/ 173006 h 674209"/>
                <a:gd name="connsiteX1" fmla="*/ 294968 w 1818968"/>
                <a:gd name="connsiteY1" fmla="*/ 15689 h 674209"/>
                <a:gd name="connsiteX2" fmla="*/ 1032387 w 1818968"/>
                <a:gd name="connsiteY2" fmla="*/ 585960 h 674209"/>
                <a:gd name="connsiteX3" fmla="*/ 1602659 w 1818968"/>
                <a:gd name="connsiteY3" fmla="*/ 664618 h 674209"/>
                <a:gd name="connsiteX4" fmla="*/ 1818968 w 1818968"/>
                <a:gd name="connsiteY4" fmla="*/ 556463 h 674209"/>
                <a:gd name="connsiteX0" fmla="*/ 0 w 1818968"/>
                <a:gd name="connsiteY0" fmla="*/ 170814 h 672017"/>
                <a:gd name="connsiteX1" fmla="*/ 294968 w 1818968"/>
                <a:gd name="connsiteY1" fmla="*/ 13497 h 672017"/>
                <a:gd name="connsiteX2" fmla="*/ 1032387 w 1818968"/>
                <a:gd name="connsiteY2" fmla="*/ 583768 h 672017"/>
                <a:gd name="connsiteX3" fmla="*/ 1602659 w 1818968"/>
                <a:gd name="connsiteY3" fmla="*/ 662426 h 672017"/>
                <a:gd name="connsiteX4" fmla="*/ 1818968 w 1818968"/>
                <a:gd name="connsiteY4" fmla="*/ 554271 h 672017"/>
                <a:gd name="connsiteX0" fmla="*/ 0 w 1818968"/>
                <a:gd name="connsiteY0" fmla="*/ 157370 h 658573"/>
                <a:gd name="connsiteX1" fmla="*/ 294968 w 1818968"/>
                <a:gd name="connsiteY1" fmla="*/ 53 h 658573"/>
                <a:gd name="connsiteX2" fmla="*/ 550606 w 1818968"/>
                <a:gd name="connsiteY2" fmla="*/ 177034 h 658573"/>
                <a:gd name="connsiteX3" fmla="*/ 1602659 w 1818968"/>
                <a:gd name="connsiteY3" fmla="*/ 648982 h 658573"/>
                <a:gd name="connsiteX4" fmla="*/ 1818968 w 1818968"/>
                <a:gd name="connsiteY4" fmla="*/ 540827 h 658573"/>
                <a:gd name="connsiteX0" fmla="*/ 0 w 1818968"/>
                <a:gd name="connsiteY0" fmla="*/ 157370 h 540827"/>
                <a:gd name="connsiteX1" fmla="*/ 294968 w 1818968"/>
                <a:gd name="connsiteY1" fmla="*/ 53 h 540827"/>
                <a:gd name="connsiteX2" fmla="*/ 550606 w 1818968"/>
                <a:gd name="connsiteY2" fmla="*/ 177034 h 540827"/>
                <a:gd name="connsiteX3" fmla="*/ 835743 w 1818968"/>
                <a:gd name="connsiteY3" fmla="*/ 324517 h 540827"/>
                <a:gd name="connsiteX4" fmla="*/ 1818968 w 1818968"/>
                <a:gd name="connsiteY4" fmla="*/ 540827 h 540827"/>
                <a:gd name="connsiteX0" fmla="*/ 0 w 1818968"/>
                <a:gd name="connsiteY0" fmla="*/ 157370 h 540827"/>
                <a:gd name="connsiteX1" fmla="*/ 294968 w 1818968"/>
                <a:gd name="connsiteY1" fmla="*/ 53 h 540827"/>
                <a:gd name="connsiteX2" fmla="*/ 550606 w 1818968"/>
                <a:gd name="connsiteY2" fmla="*/ 177034 h 540827"/>
                <a:gd name="connsiteX3" fmla="*/ 835743 w 1818968"/>
                <a:gd name="connsiteY3" fmla="*/ 324517 h 540827"/>
                <a:gd name="connsiteX4" fmla="*/ 1141054 w 1818968"/>
                <a:gd name="connsiteY4" fmla="*/ 145093 h 540827"/>
                <a:gd name="connsiteX5" fmla="*/ 1818968 w 1818968"/>
                <a:gd name="connsiteY5" fmla="*/ 540827 h 540827"/>
                <a:gd name="connsiteX0" fmla="*/ 0 w 1818968"/>
                <a:gd name="connsiteY0" fmla="*/ 210024 h 593481"/>
                <a:gd name="connsiteX1" fmla="*/ 294968 w 1818968"/>
                <a:gd name="connsiteY1" fmla="*/ 52707 h 593481"/>
                <a:gd name="connsiteX2" fmla="*/ 550606 w 1818968"/>
                <a:gd name="connsiteY2" fmla="*/ 229688 h 593481"/>
                <a:gd name="connsiteX3" fmla="*/ 835743 w 1818968"/>
                <a:gd name="connsiteY3" fmla="*/ 377171 h 593481"/>
                <a:gd name="connsiteX4" fmla="*/ 1141054 w 1818968"/>
                <a:gd name="connsiteY4" fmla="*/ 197747 h 593481"/>
                <a:gd name="connsiteX5" fmla="*/ 1465519 w 1818968"/>
                <a:gd name="connsiteY5" fmla="*/ 10935 h 593481"/>
                <a:gd name="connsiteX6" fmla="*/ 1818968 w 1818968"/>
                <a:gd name="connsiteY6" fmla="*/ 593481 h 593481"/>
                <a:gd name="connsiteX0" fmla="*/ 0 w 1818968"/>
                <a:gd name="connsiteY0" fmla="*/ 201068 h 584525"/>
                <a:gd name="connsiteX1" fmla="*/ 294968 w 1818968"/>
                <a:gd name="connsiteY1" fmla="*/ 43751 h 584525"/>
                <a:gd name="connsiteX2" fmla="*/ 550606 w 1818968"/>
                <a:gd name="connsiteY2" fmla="*/ 220732 h 584525"/>
                <a:gd name="connsiteX3" fmla="*/ 835743 w 1818968"/>
                <a:gd name="connsiteY3" fmla="*/ 368215 h 584525"/>
                <a:gd name="connsiteX4" fmla="*/ 1141054 w 1818968"/>
                <a:gd name="connsiteY4" fmla="*/ 188791 h 584525"/>
                <a:gd name="connsiteX5" fmla="*/ 1465519 w 1818968"/>
                <a:gd name="connsiteY5" fmla="*/ 1979 h 584525"/>
                <a:gd name="connsiteX6" fmla="*/ 1642499 w 1818968"/>
                <a:gd name="connsiteY6" fmla="*/ 208456 h 584525"/>
                <a:gd name="connsiteX7" fmla="*/ 1818968 w 1818968"/>
                <a:gd name="connsiteY7" fmla="*/ 584525 h 584525"/>
                <a:gd name="connsiteX0" fmla="*/ 0 w 1931371"/>
                <a:gd name="connsiteY0" fmla="*/ 201068 h 584525"/>
                <a:gd name="connsiteX1" fmla="*/ 294968 w 1931371"/>
                <a:gd name="connsiteY1" fmla="*/ 43751 h 584525"/>
                <a:gd name="connsiteX2" fmla="*/ 550606 w 1931371"/>
                <a:gd name="connsiteY2" fmla="*/ 220732 h 584525"/>
                <a:gd name="connsiteX3" fmla="*/ 835743 w 1931371"/>
                <a:gd name="connsiteY3" fmla="*/ 368215 h 584525"/>
                <a:gd name="connsiteX4" fmla="*/ 1141054 w 1931371"/>
                <a:gd name="connsiteY4" fmla="*/ 188791 h 584525"/>
                <a:gd name="connsiteX5" fmla="*/ 1465519 w 1931371"/>
                <a:gd name="connsiteY5" fmla="*/ 1979 h 584525"/>
                <a:gd name="connsiteX6" fmla="*/ 1642499 w 1931371"/>
                <a:gd name="connsiteY6" fmla="*/ 208456 h 584525"/>
                <a:gd name="connsiteX7" fmla="*/ 1927635 w 1931371"/>
                <a:gd name="connsiteY7" fmla="*/ 405101 h 584525"/>
                <a:gd name="connsiteX8" fmla="*/ 1818968 w 1931371"/>
                <a:gd name="connsiteY8" fmla="*/ 584525 h 584525"/>
                <a:gd name="connsiteX0" fmla="*/ 0 w 2684207"/>
                <a:gd name="connsiteY0" fmla="*/ 201068 h 525532"/>
                <a:gd name="connsiteX1" fmla="*/ 294968 w 2684207"/>
                <a:gd name="connsiteY1" fmla="*/ 43751 h 525532"/>
                <a:gd name="connsiteX2" fmla="*/ 550606 w 2684207"/>
                <a:gd name="connsiteY2" fmla="*/ 220732 h 525532"/>
                <a:gd name="connsiteX3" fmla="*/ 835743 w 2684207"/>
                <a:gd name="connsiteY3" fmla="*/ 368215 h 525532"/>
                <a:gd name="connsiteX4" fmla="*/ 1141054 w 2684207"/>
                <a:gd name="connsiteY4" fmla="*/ 188791 h 525532"/>
                <a:gd name="connsiteX5" fmla="*/ 1465519 w 2684207"/>
                <a:gd name="connsiteY5" fmla="*/ 1979 h 525532"/>
                <a:gd name="connsiteX6" fmla="*/ 1642499 w 2684207"/>
                <a:gd name="connsiteY6" fmla="*/ 208456 h 525532"/>
                <a:gd name="connsiteX7" fmla="*/ 1927635 w 2684207"/>
                <a:gd name="connsiteY7" fmla="*/ 405101 h 525532"/>
                <a:gd name="connsiteX8" fmla="*/ 2684207 w 2684207"/>
                <a:gd name="connsiteY8" fmla="*/ 525532 h 525532"/>
                <a:gd name="connsiteX0" fmla="*/ 0 w 2684207"/>
                <a:gd name="connsiteY0" fmla="*/ 201068 h 525532"/>
                <a:gd name="connsiteX1" fmla="*/ 294968 w 2684207"/>
                <a:gd name="connsiteY1" fmla="*/ 43751 h 525532"/>
                <a:gd name="connsiteX2" fmla="*/ 550606 w 2684207"/>
                <a:gd name="connsiteY2" fmla="*/ 220732 h 525532"/>
                <a:gd name="connsiteX3" fmla="*/ 835743 w 2684207"/>
                <a:gd name="connsiteY3" fmla="*/ 368215 h 525532"/>
                <a:gd name="connsiteX4" fmla="*/ 1141054 w 2684207"/>
                <a:gd name="connsiteY4" fmla="*/ 188791 h 525532"/>
                <a:gd name="connsiteX5" fmla="*/ 1465519 w 2684207"/>
                <a:gd name="connsiteY5" fmla="*/ 1979 h 525532"/>
                <a:gd name="connsiteX6" fmla="*/ 1642499 w 2684207"/>
                <a:gd name="connsiteY6" fmla="*/ 208456 h 525532"/>
                <a:gd name="connsiteX7" fmla="*/ 1927635 w 2684207"/>
                <a:gd name="connsiteY7" fmla="*/ 405101 h 525532"/>
                <a:gd name="connsiteX8" fmla="*/ 2202938 w 2684207"/>
                <a:gd name="connsiteY8" fmla="*/ 208456 h 525532"/>
                <a:gd name="connsiteX9" fmla="*/ 2684207 w 2684207"/>
                <a:gd name="connsiteY9" fmla="*/ 525532 h 525532"/>
                <a:gd name="connsiteX0" fmla="*/ 0 w 2684207"/>
                <a:gd name="connsiteY0" fmla="*/ 201446 h 525910"/>
                <a:gd name="connsiteX1" fmla="*/ 294968 w 2684207"/>
                <a:gd name="connsiteY1" fmla="*/ 44129 h 525910"/>
                <a:gd name="connsiteX2" fmla="*/ 550606 w 2684207"/>
                <a:gd name="connsiteY2" fmla="*/ 221110 h 525910"/>
                <a:gd name="connsiteX3" fmla="*/ 1141054 w 2684207"/>
                <a:gd name="connsiteY3" fmla="*/ 189169 h 525910"/>
                <a:gd name="connsiteX4" fmla="*/ 1465519 w 2684207"/>
                <a:gd name="connsiteY4" fmla="*/ 2357 h 525910"/>
                <a:gd name="connsiteX5" fmla="*/ 1642499 w 2684207"/>
                <a:gd name="connsiteY5" fmla="*/ 208834 h 525910"/>
                <a:gd name="connsiteX6" fmla="*/ 1927635 w 2684207"/>
                <a:gd name="connsiteY6" fmla="*/ 405479 h 525910"/>
                <a:gd name="connsiteX7" fmla="*/ 2202938 w 2684207"/>
                <a:gd name="connsiteY7" fmla="*/ 208834 h 525910"/>
                <a:gd name="connsiteX8" fmla="*/ 2684207 w 2684207"/>
                <a:gd name="connsiteY8" fmla="*/ 525910 h 525910"/>
                <a:gd name="connsiteX0" fmla="*/ 0 w 2684207"/>
                <a:gd name="connsiteY0" fmla="*/ 201140 h 525604"/>
                <a:gd name="connsiteX1" fmla="*/ 294968 w 2684207"/>
                <a:gd name="connsiteY1" fmla="*/ 43823 h 525604"/>
                <a:gd name="connsiteX2" fmla="*/ 1141054 w 2684207"/>
                <a:gd name="connsiteY2" fmla="*/ 188863 h 525604"/>
                <a:gd name="connsiteX3" fmla="*/ 1465519 w 2684207"/>
                <a:gd name="connsiteY3" fmla="*/ 2051 h 525604"/>
                <a:gd name="connsiteX4" fmla="*/ 1642499 w 2684207"/>
                <a:gd name="connsiteY4" fmla="*/ 208528 h 525604"/>
                <a:gd name="connsiteX5" fmla="*/ 1927635 w 2684207"/>
                <a:gd name="connsiteY5" fmla="*/ 405173 h 525604"/>
                <a:gd name="connsiteX6" fmla="*/ 2202938 w 2684207"/>
                <a:gd name="connsiteY6" fmla="*/ 208528 h 525604"/>
                <a:gd name="connsiteX7" fmla="*/ 2684207 w 2684207"/>
                <a:gd name="connsiteY7" fmla="*/ 525604 h 525604"/>
                <a:gd name="connsiteX0" fmla="*/ 0 w 2684207"/>
                <a:gd name="connsiteY0" fmla="*/ 203145 h 527609"/>
                <a:gd name="connsiteX1" fmla="*/ 294968 w 2684207"/>
                <a:gd name="connsiteY1" fmla="*/ 45828 h 527609"/>
                <a:gd name="connsiteX2" fmla="*/ 1141054 w 2684207"/>
                <a:gd name="connsiteY2" fmla="*/ 190868 h 527609"/>
                <a:gd name="connsiteX3" fmla="*/ 1465519 w 2684207"/>
                <a:gd name="connsiteY3" fmla="*/ 4056 h 527609"/>
                <a:gd name="connsiteX4" fmla="*/ 1927635 w 2684207"/>
                <a:gd name="connsiteY4" fmla="*/ 407178 h 527609"/>
                <a:gd name="connsiteX5" fmla="*/ 2202938 w 2684207"/>
                <a:gd name="connsiteY5" fmla="*/ 210533 h 527609"/>
                <a:gd name="connsiteX6" fmla="*/ 2684207 w 2684207"/>
                <a:gd name="connsiteY6" fmla="*/ 527609 h 527609"/>
                <a:gd name="connsiteX0" fmla="*/ 0 w 2684207"/>
                <a:gd name="connsiteY0" fmla="*/ 199133 h 523597"/>
                <a:gd name="connsiteX1" fmla="*/ 294968 w 2684207"/>
                <a:gd name="connsiteY1" fmla="*/ 41816 h 523597"/>
                <a:gd name="connsiteX2" fmla="*/ 1141054 w 2684207"/>
                <a:gd name="connsiteY2" fmla="*/ 186856 h 523597"/>
                <a:gd name="connsiteX3" fmla="*/ 1465519 w 2684207"/>
                <a:gd name="connsiteY3" fmla="*/ 44 h 523597"/>
                <a:gd name="connsiteX4" fmla="*/ 2202938 w 2684207"/>
                <a:gd name="connsiteY4" fmla="*/ 206521 h 523597"/>
                <a:gd name="connsiteX5" fmla="*/ 2684207 w 2684207"/>
                <a:gd name="connsiteY5" fmla="*/ 523597 h 523597"/>
                <a:gd name="connsiteX0" fmla="*/ 0 w 2536723"/>
                <a:gd name="connsiteY0" fmla="*/ 199133 h 213995"/>
                <a:gd name="connsiteX1" fmla="*/ 294968 w 2536723"/>
                <a:gd name="connsiteY1" fmla="*/ 41816 h 213995"/>
                <a:gd name="connsiteX2" fmla="*/ 1141054 w 2536723"/>
                <a:gd name="connsiteY2" fmla="*/ 186856 h 213995"/>
                <a:gd name="connsiteX3" fmla="*/ 1465519 w 2536723"/>
                <a:gd name="connsiteY3" fmla="*/ 44 h 213995"/>
                <a:gd name="connsiteX4" fmla="*/ 2202938 w 2536723"/>
                <a:gd name="connsiteY4" fmla="*/ 206521 h 213995"/>
                <a:gd name="connsiteX5" fmla="*/ 2536723 w 2536723"/>
                <a:gd name="connsiteY5" fmla="*/ 208965 h 213995"/>
                <a:gd name="connsiteX0" fmla="*/ 0 w 2536723"/>
                <a:gd name="connsiteY0" fmla="*/ 199143 h 208975"/>
                <a:gd name="connsiteX1" fmla="*/ 294968 w 2536723"/>
                <a:gd name="connsiteY1" fmla="*/ 41826 h 208975"/>
                <a:gd name="connsiteX2" fmla="*/ 1141054 w 2536723"/>
                <a:gd name="connsiteY2" fmla="*/ 186866 h 208975"/>
                <a:gd name="connsiteX3" fmla="*/ 1465519 w 2536723"/>
                <a:gd name="connsiteY3" fmla="*/ 54 h 208975"/>
                <a:gd name="connsiteX4" fmla="*/ 2536723 w 2536723"/>
                <a:gd name="connsiteY4" fmla="*/ 208975 h 208975"/>
                <a:gd name="connsiteX0" fmla="*/ 0 w 2536723"/>
                <a:gd name="connsiteY0" fmla="*/ 521117 h 530949"/>
                <a:gd name="connsiteX1" fmla="*/ 648929 w 2536723"/>
                <a:gd name="connsiteY1" fmla="*/ 6 h 530949"/>
                <a:gd name="connsiteX2" fmla="*/ 1141054 w 2536723"/>
                <a:gd name="connsiteY2" fmla="*/ 508840 h 530949"/>
                <a:gd name="connsiteX3" fmla="*/ 1465519 w 2536723"/>
                <a:gd name="connsiteY3" fmla="*/ 322028 h 530949"/>
                <a:gd name="connsiteX4" fmla="*/ 2536723 w 2536723"/>
                <a:gd name="connsiteY4" fmla="*/ 530949 h 530949"/>
                <a:gd name="connsiteX0" fmla="*/ 0 w 2536723"/>
                <a:gd name="connsiteY0" fmla="*/ 521117 h 941482"/>
                <a:gd name="connsiteX1" fmla="*/ 648929 w 2536723"/>
                <a:gd name="connsiteY1" fmla="*/ 6 h 941482"/>
                <a:gd name="connsiteX2" fmla="*/ 1141054 w 2536723"/>
                <a:gd name="connsiteY2" fmla="*/ 508840 h 941482"/>
                <a:gd name="connsiteX3" fmla="*/ 1966964 w 2536723"/>
                <a:gd name="connsiteY3" fmla="*/ 941460 h 941482"/>
                <a:gd name="connsiteX4" fmla="*/ 2536723 w 2536723"/>
                <a:gd name="connsiteY4" fmla="*/ 530949 h 941482"/>
                <a:gd name="connsiteX0" fmla="*/ 0 w 2536723"/>
                <a:gd name="connsiteY0" fmla="*/ 619439 h 1039804"/>
                <a:gd name="connsiteX1" fmla="*/ 609600 w 2536723"/>
                <a:gd name="connsiteY1" fmla="*/ 5 h 1039804"/>
                <a:gd name="connsiteX2" fmla="*/ 1141054 w 2536723"/>
                <a:gd name="connsiteY2" fmla="*/ 607162 h 1039804"/>
                <a:gd name="connsiteX3" fmla="*/ 1966964 w 2536723"/>
                <a:gd name="connsiteY3" fmla="*/ 1039782 h 1039804"/>
                <a:gd name="connsiteX4" fmla="*/ 2536723 w 2536723"/>
                <a:gd name="connsiteY4" fmla="*/ 629271 h 1039804"/>
                <a:gd name="connsiteX0" fmla="*/ 0 w 2536723"/>
                <a:gd name="connsiteY0" fmla="*/ 619435 h 1039800"/>
                <a:gd name="connsiteX1" fmla="*/ 609600 w 2536723"/>
                <a:gd name="connsiteY1" fmla="*/ 1 h 1039800"/>
                <a:gd name="connsiteX2" fmla="*/ 1268873 w 2536723"/>
                <a:gd name="connsiteY2" fmla="*/ 616991 h 1039800"/>
                <a:gd name="connsiteX3" fmla="*/ 1966964 w 2536723"/>
                <a:gd name="connsiteY3" fmla="*/ 1039778 h 1039800"/>
                <a:gd name="connsiteX4" fmla="*/ 2536723 w 2536723"/>
                <a:gd name="connsiteY4" fmla="*/ 629267 h 1039800"/>
                <a:gd name="connsiteX0" fmla="*/ 0 w 2536723"/>
                <a:gd name="connsiteY0" fmla="*/ 619435 h 1216773"/>
                <a:gd name="connsiteX1" fmla="*/ 609600 w 2536723"/>
                <a:gd name="connsiteY1" fmla="*/ 1 h 1216773"/>
                <a:gd name="connsiteX2" fmla="*/ 1268873 w 2536723"/>
                <a:gd name="connsiteY2" fmla="*/ 616991 h 1216773"/>
                <a:gd name="connsiteX3" fmla="*/ 1848977 w 2536723"/>
                <a:gd name="connsiteY3" fmla="*/ 1216758 h 1216773"/>
                <a:gd name="connsiteX4" fmla="*/ 2536723 w 2536723"/>
                <a:gd name="connsiteY4" fmla="*/ 629267 h 1216773"/>
                <a:gd name="connsiteX0" fmla="*/ 0 w 2448233"/>
                <a:gd name="connsiteY0" fmla="*/ 619435 h 1216773"/>
                <a:gd name="connsiteX1" fmla="*/ 609600 w 2448233"/>
                <a:gd name="connsiteY1" fmla="*/ 1 h 1216773"/>
                <a:gd name="connsiteX2" fmla="*/ 1268873 w 2448233"/>
                <a:gd name="connsiteY2" fmla="*/ 616991 h 1216773"/>
                <a:gd name="connsiteX3" fmla="*/ 1848977 w 2448233"/>
                <a:gd name="connsiteY3" fmla="*/ 1216758 h 1216773"/>
                <a:gd name="connsiteX4" fmla="*/ 2448233 w 2448233"/>
                <a:gd name="connsiteY4" fmla="*/ 619435 h 1216773"/>
                <a:gd name="connsiteX0" fmla="*/ 0 w 2448233"/>
                <a:gd name="connsiteY0" fmla="*/ 619435 h 1216775"/>
                <a:gd name="connsiteX1" fmla="*/ 609600 w 2448233"/>
                <a:gd name="connsiteY1" fmla="*/ 1 h 1216775"/>
                <a:gd name="connsiteX2" fmla="*/ 1268873 w 2448233"/>
                <a:gd name="connsiteY2" fmla="*/ 616991 h 1216775"/>
                <a:gd name="connsiteX3" fmla="*/ 1848977 w 2448233"/>
                <a:gd name="connsiteY3" fmla="*/ 1216758 h 1216775"/>
                <a:gd name="connsiteX4" fmla="*/ 2448233 w 2448233"/>
                <a:gd name="connsiteY4" fmla="*/ 619435 h 1216775"/>
                <a:gd name="connsiteX0" fmla="*/ 0 w 2448233"/>
                <a:gd name="connsiteY0" fmla="*/ 619435 h 1216775"/>
                <a:gd name="connsiteX1" fmla="*/ 609600 w 2448233"/>
                <a:gd name="connsiteY1" fmla="*/ 1 h 1216775"/>
                <a:gd name="connsiteX2" fmla="*/ 1268873 w 2448233"/>
                <a:gd name="connsiteY2" fmla="*/ 616991 h 1216775"/>
                <a:gd name="connsiteX3" fmla="*/ 1848977 w 2448233"/>
                <a:gd name="connsiteY3" fmla="*/ 1216758 h 1216775"/>
                <a:gd name="connsiteX4" fmla="*/ 2448233 w 2448233"/>
                <a:gd name="connsiteY4" fmla="*/ 619435 h 1216775"/>
                <a:gd name="connsiteX0" fmla="*/ 0 w 2448233"/>
                <a:gd name="connsiteY0" fmla="*/ 619435 h 1216775"/>
                <a:gd name="connsiteX1" fmla="*/ 609600 w 2448233"/>
                <a:gd name="connsiteY1" fmla="*/ 1 h 1216775"/>
                <a:gd name="connsiteX2" fmla="*/ 1268873 w 2448233"/>
                <a:gd name="connsiteY2" fmla="*/ 616991 h 1216775"/>
                <a:gd name="connsiteX3" fmla="*/ 1848977 w 2448233"/>
                <a:gd name="connsiteY3" fmla="*/ 1216758 h 1216775"/>
                <a:gd name="connsiteX4" fmla="*/ 2448233 w 2448233"/>
                <a:gd name="connsiteY4" fmla="*/ 619435 h 1216775"/>
                <a:gd name="connsiteX0" fmla="*/ 0 w 2448233"/>
                <a:gd name="connsiteY0" fmla="*/ 619435 h 1216775"/>
                <a:gd name="connsiteX1" fmla="*/ 609600 w 2448233"/>
                <a:gd name="connsiteY1" fmla="*/ 1 h 1216775"/>
                <a:gd name="connsiteX2" fmla="*/ 1268873 w 2448233"/>
                <a:gd name="connsiteY2" fmla="*/ 616991 h 1216775"/>
                <a:gd name="connsiteX3" fmla="*/ 1848977 w 2448233"/>
                <a:gd name="connsiteY3" fmla="*/ 1216758 h 1216775"/>
                <a:gd name="connsiteX4" fmla="*/ 2448233 w 2448233"/>
                <a:gd name="connsiteY4" fmla="*/ 619435 h 1216775"/>
                <a:gd name="connsiteX0" fmla="*/ 0 w 2448233"/>
                <a:gd name="connsiteY0" fmla="*/ 619540 h 1216880"/>
                <a:gd name="connsiteX1" fmla="*/ 609600 w 2448233"/>
                <a:gd name="connsiteY1" fmla="*/ 106 h 1216880"/>
                <a:gd name="connsiteX2" fmla="*/ 1268873 w 2448233"/>
                <a:gd name="connsiteY2" fmla="*/ 617096 h 1216880"/>
                <a:gd name="connsiteX3" fmla="*/ 1848977 w 2448233"/>
                <a:gd name="connsiteY3" fmla="*/ 1216863 h 1216880"/>
                <a:gd name="connsiteX4" fmla="*/ 2448233 w 2448233"/>
                <a:gd name="connsiteY4" fmla="*/ 619540 h 1216880"/>
                <a:gd name="connsiteX0" fmla="*/ 0 w 2448233"/>
                <a:gd name="connsiteY0" fmla="*/ 619540 h 1216880"/>
                <a:gd name="connsiteX1" fmla="*/ 609600 w 2448233"/>
                <a:gd name="connsiteY1" fmla="*/ 106 h 1216880"/>
                <a:gd name="connsiteX2" fmla="*/ 1268873 w 2448233"/>
                <a:gd name="connsiteY2" fmla="*/ 617096 h 1216880"/>
                <a:gd name="connsiteX3" fmla="*/ 1848977 w 2448233"/>
                <a:gd name="connsiteY3" fmla="*/ 1216863 h 1216880"/>
                <a:gd name="connsiteX4" fmla="*/ 2448233 w 2448233"/>
                <a:gd name="connsiteY4" fmla="*/ 619540 h 1216880"/>
                <a:gd name="connsiteX0" fmla="*/ 0 w 2448233"/>
                <a:gd name="connsiteY0" fmla="*/ 619540 h 1216880"/>
                <a:gd name="connsiteX1" fmla="*/ 609600 w 2448233"/>
                <a:gd name="connsiteY1" fmla="*/ 106 h 1216880"/>
                <a:gd name="connsiteX2" fmla="*/ 1268873 w 2448233"/>
                <a:gd name="connsiteY2" fmla="*/ 617096 h 1216880"/>
                <a:gd name="connsiteX3" fmla="*/ 1848977 w 2448233"/>
                <a:gd name="connsiteY3" fmla="*/ 1216863 h 1216880"/>
                <a:gd name="connsiteX4" fmla="*/ 2448233 w 2448233"/>
                <a:gd name="connsiteY4" fmla="*/ 619540 h 1216880"/>
                <a:gd name="connsiteX0" fmla="*/ 0 w 2448233"/>
                <a:gd name="connsiteY0" fmla="*/ 619540 h 1216888"/>
                <a:gd name="connsiteX1" fmla="*/ 609600 w 2448233"/>
                <a:gd name="connsiteY1" fmla="*/ 106 h 1216888"/>
                <a:gd name="connsiteX2" fmla="*/ 1268873 w 2448233"/>
                <a:gd name="connsiteY2" fmla="*/ 617096 h 1216888"/>
                <a:gd name="connsiteX3" fmla="*/ 1848977 w 2448233"/>
                <a:gd name="connsiteY3" fmla="*/ 1216863 h 1216888"/>
                <a:gd name="connsiteX4" fmla="*/ 2448233 w 2448233"/>
                <a:gd name="connsiteY4" fmla="*/ 619540 h 1216888"/>
                <a:gd name="connsiteX0" fmla="*/ 0 w 2448233"/>
                <a:gd name="connsiteY0" fmla="*/ 629011 h 1226359"/>
                <a:gd name="connsiteX1" fmla="*/ 609600 w 2448233"/>
                <a:gd name="connsiteY1" fmla="*/ 9577 h 1226359"/>
                <a:gd name="connsiteX2" fmla="*/ 1848977 w 2448233"/>
                <a:gd name="connsiteY2" fmla="*/ 1226334 h 1226359"/>
                <a:gd name="connsiteX3" fmla="*/ 2448233 w 2448233"/>
                <a:gd name="connsiteY3" fmla="*/ 629011 h 1226359"/>
                <a:gd name="connsiteX0" fmla="*/ 0 w 2448233"/>
                <a:gd name="connsiteY0" fmla="*/ 621256 h 1218604"/>
                <a:gd name="connsiteX1" fmla="*/ 609600 w 2448233"/>
                <a:gd name="connsiteY1" fmla="*/ 1822 h 1218604"/>
                <a:gd name="connsiteX2" fmla="*/ 1848977 w 2448233"/>
                <a:gd name="connsiteY2" fmla="*/ 1218579 h 1218604"/>
                <a:gd name="connsiteX3" fmla="*/ 2448233 w 2448233"/>
                <a:gd name="connsiteY3" fmla="*/ 621256 h 1218604"/>
                <a:gd name="connsiteX0" fmla="*/ 0 w 2448233"/>
                <a:gd name="connsiteY0" fmla="*/ 619657 h 1217005"/>
                <a:gd name="connsiteX1" fmla="*/ 609600 w 2448233"/>
                <a:gd name="connsiteY1" fmla="*/ 223 h 1217005"/>
                <a:gd name="connsiteX2" fmla="*/ 1848977 w 2448233"/>
                <a:gd name="connsiteY2" fmla="*/ 1216980 h 1217005"/>
                <a:gd name="connsiteX3" fmla="*/ 2448233 w 2448233"/>
                <a:gd name="connsiteY3" fmla="*/ 619657 h 1217005"/>
                <a:gd name="connsiteX0" fmla="*/ 0 w 2448233"/>
                <a:gd name="connsiteY0" fmla="*/ 609826 h 1207174"/>
                <a:gd name="connsiteX1" fmla="*/ 629264 w 2448233"/>
                <a:gd name="connsiteY1" fmla="*/ 225 h 1207174"/>
                <a:gd name="connsiteX2" fmla="*/ 1848977 w 2448233"/>
                <a:gd name="connsiteY2" fmla="*/ 1207149 h 1207174"/>
                <a:gd name="connsiteX3" fmla="*/ 2448233 w 2448233"/>
                <a:gd name="connsiteY3" fmla="*/ 609826 h 1207174"/>
                <a:gd name="connsiteX0" fmla="*/ 0 w 2448233"/>
                <a:gd name="connsiteY0" fmla="*/ 609603 h 1206951"/>
                <a:gd name="connsiteX1" fmla="*/ 629264 w 2448233"/>
                <a:gd name="connsiteY1" fmla="*/ 2 h 1206951"/>
                <a:gd name="connsiteX2" fmla="*/ 1848977 w 2448233"/>
                <a:gd name="connsiteY2" fmla="*/ 1206926 h 1206951"/>
                <a:gd name="connsiteX3" fmla="*/ 2448233 w 2448233"/>
                <a:gd name="connsiteY3" fmla="*/ 609603 h 1206951"/>
                <a:gd name="connsiteX0" fmla="*/ 0 w 2448233"/>
                <a:gd name="connsiteY0" fmla="*/ 609603 h 1206951"/>
                <a:gd name="connsiteX1" fmla="*/ 629264 w 2448233"/>
                <a:gd name="connsiteY1" fmla="*/ 2 h 1206951"/>
                <a:gd name="connsiteX2" fmla="*/ 1848977 w 2448233"/>
                <a:gd name="connsiteY2" fmla="*/ 1206926 h 1206951"/>
                <a:gd name="connsiteX3" fmla="*/ 2448233 w 2448233"/>
                <a:gd name="connsiteY3" fmla="*/ 609603 h 1206951"/>
                <a:gd name="connsiteX0" fmla="*/ 0 w 2448233"/>
                <a:gd name="connsiteY0" fmla="*/ 609603 h 1206951"/>
                <a:gd name="connsiteX1" fmla="*/ 629264 w 2448233"/>
                <a:gd name="connsiteY1" fmla="*/ 2 h 1206951"/>
                <a:gd name="connsiteX2" fmla="*/ 1848977 w 2448233"/>
                <a:gd name="connsiteY2" fmla="*/ 1206926 h 1206951"/>
                <a:gd name="connsiteX3" fmla="*/ 2448233 w 2448233"/>
                <a:gd name="connsiteY3" fmla="*/ 609603 h 1206951"/>
                <a:gd name="connsiteX0" fmla="*/ 0 w 2448233"/>
                <a:gd name="connsiteY0" fmla="*/ 609603 h 1206951"/>
                <a:gd name="connsiteX1" fmla="*/ 629264 w 2448233"/>
                <a:gd name="connsiteY1" fmla="*/ 2 h 1206951"/>
                <a:gd name="connsiteX2" fmla="*/ 1848977 w 2448233"/>
                <a:gd name="connsiteY2" fmla="*/ 1206926 h 1206951"/>
                <a:gd name="connsiteX3" fmla="*/ 2448233 w 2448233"/>
                <a:gd name="connsiteY3" fmla="*/ 609603 h 1206951"/>
                <a:gd name="connsiteX0" fmla="*/ 0 w 2448233"/>
                <a:gd name="connsiteY0" fmla="*/ 609603 h 1206954"/>
                <a:gd name="connsiteX1" fmla="*/ 629264 w 2448233"/>
                <a:gd name="connsiteY1" fmla="*/ 2 h 1206954"/>
                <a:gd name="connsiteX2" fmla="*/ 1848977 w 2448233"/>
                <a:gd name="connsiteY2" fmla="*/ 1206926 h 1206954"/>
                <a:gd name="connsiteX3" fmla="*/ 2448233 w 2448233"/>
                <a:gd name="connsiteY3" fmla="*/ 609603 h 1206954"/>
                <a:gd name="connsiteX0" fmla="*/ 0 w 2448233"/>
                <a:gd name="connsiteY0" fmla="*/ 609603 h 1206954"/>
                <a:gd name="connsiteX1" fmla="*/ 629264 w 2448233"/>
                <a:gd name="connsiteY1" fmla="*/ 2 h 1206954"/>
                <a:gd name="connsiteX2" fmla="*/ 1848977 w 2448233"/>
                <a:gd name="connsiteY2" fmla="*/ 1206926 h 1206954"/>
                <a:gd name="connsiteX3" fmla="*/ 2448233 w 2448233"/>
                <a:gd name="connsiteY3" fmla="*/ 609603 h 1206954"/>
                <a:gd name="connsiteX0" fmla="*/ 0 w 2448233"/>
                <a:gd name="connsiteY0" fmla="*/ 609603 h 1206954"/>
                <a:gd name="connsiteX1" fmla="*/ 629264 w 2448233"/>
                <a:gd name="connsiteY1" fmla="*/ 2 h 1206954"/>
                <a:gd name="connsiteX2" fmla="*/ 1848977 w 2448233"/>
                <a:gd name="connsiteY2" fmla="*/ 1206926 h 1206954"/>
                <a:gd name="connsiteX3" fmla="*/ 2448233 w 2448233"/>
                <a:gd name="connsiteY3" fmla="*/ 609603 h 1206954"/>
              </a:gdLst>
              <a:ahLst/>
              <a:cxnLst>
                <a:cxn ang="0">
                  <a:pos x="connsiteX0" y="connsiteY0"/>
                </a:cxn>
                <a:cxn ang="0">
                  <a:pos x="connsiteX1" y="connsiteY1"/>
                </a:cxn>
                <a:cxn ang="0">
                  <a:pos x="connsiteX2" y="connsiteY2"/>
                </a:cxn>
                <a:cxn ang="0">
                  <a:pos x="connsiteX3" y="connsiteY3"/>
                </a:cxn>
              </a:cxnLst>
              <a:rect l="l" t="t" r="r" b="b"/>
              <a:pathLst>
                <a:path w="2448233" h="1206954">
                  <a:moveTo>
                    <a:pt x="0" y="609603"/>
                  </a:moveTo>
                  <a:cubicBezTo>
                    <a:pt x="145026" y="383460"/>
                    <a:pt x="301437" y="-1230"/>
                    <a:pt x="629264" y="2"/>
                  </a:cubicBezTo>
                  <a:cubicBezTo>
                    <a:pt x="957091" y="1234"/>
                    <a:pt x="1572035" y="1202009"/>
                    <a:pt x="1848977" y="1206926"/>
                  </a:cubicBezTo>
                  <a:cubicBezTo>
                    <a:pt x="2179910" y="1210611"/>
                    <a:pt x="2313557" y="851214"/>
                    <a:pt x="2448233" y="609603"/>
                  </a:cubicBezTo>
                </a:path>
              </a:pathLst>
            </a:custGeom>
            <a:noFill/>
            <a:ln w="1905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5" name="フリーフォーム: 図形 34">
              <a:extLst>
                <a:ext uri="{FF2B5EF4-FFF2-40B4-BE49-F238E27FC236}">
                  <a16:creationId xmlns:a16="http://schemas.microsoft.com/office/drawing/2014/main" id="{CF728433-5007-4A94-8FE4-82AA56D79F6F}"/>
                </a:ext>
              </a:extLst>
            </p:cNvPr>
            <p:cNvSpPr/>
            <p:nvPr/>
          </p:nvSpPr>
          <p:spPr>
            <a:xfrm>
              <a:off x="7516761" y="2055469"/>
              <a:ext cx="462163" cy="126705"/>
            </a:xfrm>
            <a:custGeom>
              <a:avLst/>
              <a:gdLst>
                <a:gd name="connsiteX0" fmla="*/ 0 w 1750142"/>
                <a:gd name="connsiteY0" fmla="*/ 63467 h 889376"/>
                <a:gd name="connsiteX1" fmla="*/ 1032387 w 1750142"/>
                <a:gd name="connsiteY1" fmla="*/ 33970 h 889376"/>
                <a:gd name="connsiteX2" fmla="*/ 1032387 w 1750142"/>
                <a:gd name="connsiteY2" fmla="*/ 476421 h 889376"/>
                <a:gd name="connsiteX3" fmla="*/ 1484671 w 1750142"/>
                <a:gd name="connsiteY3" fmla="*/ 515750 h 889376"/>
                <a:gd name="connsiteX4" fmla="*/ 1750142 w 1750142"/>
                <a:gd name="connsiteY4" fmla="*/ 889376 h 889376"/>
                <a:gd name="connsiteX0" fmla="*/ 0 w 1818968"/>
                <a:gd name="connsiteY0" fmla="*/ 63467 h 526502"/>
                <a:gd name="connsiteX1" fmla="*/ 1032387 w 1818968"/>
                <a:gd name="connsiteY1" fmla="*/ 33970 h 526502"/>
                <a:gd name="connsiteX2" fmla="*/ 1032387 w 1818968"/>
                <a:gd name="connsiteY2" fmla="*/ 476421 h 526502"/>
                <a:gd name="connsiteX3" fmla="*/ 1484671 w 1818968"/>
                <a:gd name="connsiteY3" fmla="*/ 515750 h 526502"/>
                <a:gd name="connsiteX4" fmla="*/ 1818968 w 1818968"/>
                <a:gd name="connsiteY4" fmla="*/ 446924 h 526502"/>
                <a:gd name="connsiteX0" fmla="*/ 0 w 1818968"/>
                <a:gd name="connsiteY0" fmla="*/ 63467 h 564670"/>
                <a:gd name="connsiteX1" fmla="*/ 1032387 w 1818968"/>
                <a:gd name="connsiteY1" fmla="*/ 33970 h 564670"/>
                <a:gd name="connsiteX2" fmla="*/ 1032387 w 1818968"/>
                <a:gd name="connsiteY2" fmla="*/ 476421 h 564670"/>
                <a:gd name="connsiteX3" fmla="*/ 1602659 w 1818968"/>
                <a:gd name="connsiteY3" fmla="*/ 555079 h 564670"/>
                <a:gd name="connsiteX4" fmla="*/ 1818968 w 1818968"/>
                <a:gd name="connsiteY4" fmla="*/ 446924 h 564670"/>
                <a:gd name="connsiteX0" fmla="*/ 0 w 1818968"/>
                <a:gd name="connsiteY0" fmla="*/ 173006 h 674209"/>
                <a:gd name="connsiteX1" fmla="*/ 294968 w 1818968"/>
                <a:gd name="connsiteY1" fmla="*/ 15689 h 674209"/>
                <a:gd name="connsiteX2" fmla="*/ 1032387 w 1818968"/>
                <a:gd name="connsiteY2" fmla="*/ 585960 h 674209"/>
                <a:gd name="connsiteX3" fmla="*/ 1602659 w 1818968"/>
                <a:gd name="connsiteY3" fmla="*/ 664618 h 674209"/>
                <a:gd name="connsiteX4" fmla="*/ 1818968 w 1818968"/>
                <a:gd name="connsiteY4" fmla="*/ 556463 h 674209"/>
                <a:gd name="connsiteX0" fmla="*/ 0 w 1818968"/>
                <a:gd name="connsiteY0" fmla="*/ 170814 h 672017"/>
                <a:gd name="connsiteX1" fmla="*/ 294968 w 1818968"/>
                <a:gd name="connsiteY1" fmla="*/ 13497 h 672017"/>
                <a:gd name="connsiteX2" fmla="*/ 1032387 w 1818968"/>
                <a:gd name="connsiteY2" fmla="*/ 583768 h 672017"/>
                <a:gd name="connsiteX3" fmla="*/ 1602659 w 1818968"/>
                <a:gd name="connsiteY3" fmla="*/ 662426 h 672017"/>
                <a:gd name="connsiteX4" fmla="*/ 1818968 w 1818968"/>
                <a:gd name="connsiteY4" fmla="*/ 554271 h 672017"/>
                <a:gd name="connsiteX0" fmla="*/ 0 w 1818968"/>
                <a:gd name="connsiteY0" fmla="*/ 157370 h 658573"/>
                <a:gd name="connsiteX1" fmla="*/ 294968 w 1818968"/>
                <a:gd name="connsiteY1" fmla="*/ 53 h 658573"/>
                <a:gd name="connsiteX2" fmla="*/ 550606 w 1818968"/>
                <a:gd name="connsiteY2" fmla="*/ 177034 h 658573"/>
                <a:gd name="connsiteX3" fmla="*/ 1602659 w 1818968"/>
                <a:gd name="connsiteY3" fmla="*/ 648982 h 658573"/>
                <a:gd name="connsiteX4" fmla="*/ 1818968 w 1818968"/>
                <a:gd name="connsiteY4" fmla="*/ 540827 h 658573"/>
                <a:gd name="connsiteX0" fmla="*/ 0 w 1818968"/>
                <a:gd name="connsiteY0" fmla="*/ 157370 h 540827"/>
                <a:gd name="connsiteX1" fmla="*/ 294968 w 1818968"/>
                <a:gd name="connsiteY1" fmla="*/ 53 h 540827"/>
                <a:gd name="connsiteX2" fmla="*/ 550606 w 1818968"/>
                <a:gd name="connsiteY2" fmla="*/ 177034 h 540827"/>
                <a:gd name="connsiteX3" fmla="*/ 835743 w 1818968"/>
                <a:gd name="connsiteY3" fmla="*/ 324517 h 540827"/>
                <a:gd name="connsiteX4" fmla="*/ 1818968 w 1818968"/>
                <a:gd name="connsiteY4" fmla="*/ 540827 h 540827"/>
                <a:gd name="connsiteX0" fmla="*/ 0 w 1818968"/>
                <a:gd name="connsiteY0" fmla="*/ 157370 h 540827"/>
                <a:gd name="connsiteX1" fmla="*/ 294968 w 1818968"/>
                <a:gd name="connsiteY1" fmla="*/ 53 h 540827"/>
                <a:gd name="connsiteX2" fmla="*/ 550606 w 1818968"/>
                <a:gd name="connsiteY2" fmla="*/ 177034 h 540827"/>
                <a:gd name="connsiteX3" fmla="*/ 835743 w 1818968"/>
                <a:gd name="connsiteY3" fmla="*/ 324517 h 540827"/>
                <a:gd name="connsiteX4" fmla="*/ 1141054 w 1818968"/>
                <a:gd name="connsiteY4" fmla="*/ 145093 h 540827"/>
                <a:gd name="connsiteX5" fmla="*/ 1818968 w 1818968"/>
                <a:gd name="connsiteY5" fmla="*/ 540827 h 540827"/>
                <a:gd name="connsiteX0" fmla="*/ 0 w 1818968"/>
                <a:gd name="connsiteY0" fmla="*/ 210024 h 593481"/>
                <a:gd name="connsiteX1" fmla="*/ 294968 w 1818968"/>
                <a:gd name="connsiteY1" fmla="*/ 52707 h 593481"/>
                <a:gd name="connsiteX2" fmla="*/ 550606 w 1818968"/>
                <a:gd name="connsiteY2" fmla="*/ 229688 h 593481"/>
                <a:gd name="connsiteX3" fmla="*/ 835743 w 1818968"/>
                <a:gd name="connsiteY3" fmla="*/ 377171 h 593481"/>
                <a:gd name="connsiteX4" fmla="*/ 1141054 w 1818968"/>
                <a:gd name="connsiteY4" fmla="*/ 197747 h 593481"/>
                <a:gd name="connsiteX5" fmla="*/ 1465519 w 1818968"/>
                <a:gd name="connsiteY5" fmla="*/ 10935 h 593481"/>
                <a:gd name="connsiteX6" fmla="*/ 1818968 w 1818968"/>
                <a:gd name="connsiteY6" fmla="*/ 593481 h 593481"/>
                <a:gd name="connsiteX0" fmla="*/ 0 w 1818968"/>
                <a:gd name="connsiteY0" fmla="*/ 201068 h 584525"/>
                <a:gd name="connsiteX1" fmla="*/ 294968 w 1818968"/>
                <a:gd name="connsiteY1" fmla="*/ 43751 h 584525"/>
                <a:gd name="connsiteX2" fmla="*/ 550606 w 1818968"/>
                <a:gd name="connsiteY2" fmla="*/ 220732 h 584525"/>
                <a:gd name="connsiteX3" fmla="*/ 835743 w 1818968"/>
                <a:gd name="connsiteY3" fmla="*/ 368215 h 584525"/>
                <a:gd name="connsiteX4" fmla="*/ 1141054 w 1818968"/>
                <a:gd name="connsiteY4" fmla="*/ 188791 h 584525"/>
                <a:gd name="connsiteX5" fmla="*/ 1465519 w 1818968"/>
                <a:gd name="connsiteY5" fmla="*/ 1979 h 584525"/>
                <a:gd name="connsiteX6" fmla="*/ 1642499 w 1818968"/>
                <a:gd name="connsiteY6" fmla="*/ 208456 h 584525"/>
                <a:gd name="connsiteX7" fmla="*/ 1818968 w 1818968"/>
                <a:gd name="connsiteY7" fmla="*/ 584525 h 584525"/>
                <a:gd name="connsiteX0" fmla="*/ 0 w 1931371"/>
                <a:gd name="connsiteY0" fmla="*/ 201068 h 584525"/>
                <a:gd name="connsiteX1" fmla="*/ 294968 w 1931371"/>
                <a:gd name="connsiteY1" fmla="*/ 43751 h 584525"/>
                <a:gd name="connsiteX2" fmla="*/ 550606 w 1931371"/>
                <a:gd name="connsiteY2" fmla="*/ 220732 h 584525"/>
                <a:gd name="connsiteX3" fmla="*/ 835743 w 1931371"/>
                <a:gd name="connsiteY3" fmla="*/ 368215 h 584525"/>
                <a:gd name="connsiteX4" fmla="*/ 1141054 w 1931371"/>
                <a:gd name="connsiteY4" fmla="*/ 188791 h 584525"/>
                <a:gd name="connsiteX5" fmla="*/ 1465519 w 1931371"/>
                <a:gd name="connsiteY5" fmla="*/ 1979 h 584525"/>
                <a:gd name="connsiteX6" fmla="*/ 1642499 w 1931371"/>
                <a:gd name="connsiteY6" fmla="*/ 208456 h 584525"/>
                <a:gd name="connsiteX7" fmla="*/ 1927635 w 1931371"/>
                <a:gd name="connsiteY7" fmla="*/ 405101 h 584525"/>
                <a:gd name="connsiteX8" fmla="*/ 1818968 w 1931371"/>
                <a:gd name="connsiteY8" fmla="*/ 584525 h 584525"/>
                <a:gd name="connsiteX0" fmla="*/ 0 w 2684207"/>
                <a:gd name="connsiteY0" fmla="*/ 201068 h 525532"/>
                <a:gd name="connsiteX1" fmla="*/ 294968 w 2684207"/>
                <a:gd name="connsiteY1" fmla="*/ 43751 h 525532"/>
                <a:gd name="connsiteX2" fmla="*/ 550606 w 2684207"/>
                <a:gd name="connsiteY2" fmla="*/ 220732 h 525532"/>
                <a:gd name="connsiteX3" fmla="*/ 835743 w 2684207"/>
                <a:gd name="connsiteY3" fmla="*/ 368215 h 525532"/>
                <a:gd name="connsiteX4" fmla="*/ 1141054 w 2684207"/>
                <a:gd name="connsiteY4" fmla="*/ 188791 h 525532"/>
                <a:gd name="connsiteX5" fmla="*/ 1465519 w 2684207"/>
                <a:gd name="connsiteY5" fmla="*/ 1979 h 525532"/>
                <a:gd name="connsiteX6" fmla="*/ 1642499 w 2684207"/>
                <a:gd name="connsiteY6" fmla="*/ 208456 h 525532"/>
                <a:gd name="connsiteX7" fmla="*/ 1927635 w 2684207"/>
                <a:gd name="connsiteY7" fmla="*/ 405101 h 525532"/>
                <a:gd name="connsiteX8" fmla="*/ 2684207 w 2684207"/>
                <a:gd name="connsiteY8" fmla="*/ 525532 h 525532"/>
                <a:gd name="connsiteX0" fmla="*/ 0 w 2684207"/>
                <a:gd name="connsiteY0" fmla="*/ 201068 h 525532"/>
                <a:gd name="connsiteX1" fmla="*/ 294968 w 2684207"/>
                <a:gd name="connsiteY1" fmla="*/ 43751 h 525532"/>
                <a:gd name="connsiteX2" fmla="*/ 550606 w 2684207"/>
                <a:gd name="connsiteY2" fmla="*/ 220732 h 525532"/>
                <a:gd name="connsiteX3" fmla="*/ 835743 w 2684207"/>
                <a:gd name="connsiteY3" fmla="*/ 368215 h 525532"/>
                <a:gd name="connsiteX4" fmla="*/ 1141054 w 2684207"/>
                <a:gd name="connsiteY4" fmla="*/ 188791 h 525532"/>
                <a:gd name="connsiteX5" fmla="*/ 1465519 w 2684207"/>
                <a:gd name="connsiteY5" fmla="*/ 1979 h 525532"/>
                <a:gd name="connsiteX6" fmla="*/ 1642499 w 2684207"/>
                <a:gd name="connsiteY6" fmla="*/ 208456 h 525532"/>
                <a:gd name="connsiteX7" fmla="*/ 1927635 w 2684207"/>
                <a:gd name="connsiteY7" fmla="*/ 405101 h 525532"/>
                <a:gd name="connsiteX8" fmla="*/ 2202938 w 2684207"/>
                <a:gd name="connsiteY8" fmla="*/ 208456 h 525532"/>
                <a:gd name="connsiteX9" fmla="*/ 2684207 w 2684207"/>
                <a:gd name="connsiteY9" fmla="*/ 525532 h 525532"/>
                <a:gd name="connsiteX0" fmla="*/ 0 w 2684207"/>
                <a:gd name="connsiteY0" fmla="*/ 201446 h 525910"/>
                <a:gd name="connsiteX1" fmla="*/ 294968 w 2684207"/>
                <a:gd name="connsiteY1" fmla="*/ 44129 h 525910"/>
                <a:gd name="connsiteX2" fmla="*/ 550606 w 2684207"/>
                <a:gd name="connsiteY2" fmla="*/ 221110 h 525910"/>
                <a:gd name="connsiteX3" fmla="*/ 1141054 w 2684207"/>
                <a:gd name="connsiteY3" fmla="*/ 189169 h 525910"/>
                <a:gd name="connsiteX4" fmla="*/ 1465519 w 2684207"/>
                <a:gd name="connsiteY4" fmla="*/ 2357 h 525910"/>
                <a:gd name="connsiteX5" fmla="*/ 1642499 w 2684207"/>
                <a:gd name="connsiteY5" fmla="*/ 208834 h 525910"/>
                <a:gd name="connsiteX6" fmla="*/ 1927635 w 2684207"/>
                <a:gd name="connsiteY6" fmla="*/ 405479 h 525910"/>
                <a:gd name="connsiteX7" fmla="*/ 2202938 w 2684207"/>
                <a:gd name="connsiteY7" fmla="*/ 208834 h 525910"/>
                <a:gd name="connsiteX8" fmla="*/ 2684207 w 2684207"/>
                <a:gd name="connsiteY8" fmla="*/ 525910 h 525910"/>
                <a:gd name="connsiteX0" fmla="*/ 0 w 2684207"/>
                <a:gd name="connsiteY0" fmla="*/ 201140 h 525604"/>
                <a:gd name="connsiteX1" fmla="*/ 294968 w 2684207"/>
                <a:gd name="connsiteY1" fmla="*/ 43823 h 525604"/>
                <a:gd name="connsiteX2" fmla="*/ 1141054 w 2684207"/>
                <a:gd name="connsiteY2" fmla="*/ 188863 h 525604"/>
                <a:gd name="connsiteX3" fmla="*/ 1465519 w 2684207"/>
                <a:gd name="connsiteY3" fmla="*/ 2051 h 525604"/>
                <a:gd name="connsiteX4" fmla="*/ 1642499 w 2684207"/>
                <a:gd name="connsiteY4" fmla="*/ 208528 h 525604"/>
                <a:gd name="connsiteX5" fmla="*/ 1927635 w 2684207"/>
                <a:gd name="connsiteY5" fmla="*/ 405173 h 525604"/>
                <a:gd name="connsiteX6" fmla="*/ 2202938 w 2684207"/>
                <a:gd name="connsiteY6" fmla="*/ 208528 h 525604"/>
                <a:gd name="connsiteX7" fmla="*/ 2684207 w 2684207"/>
                <a:gd name="connsiteY7" fmla="*/ 525604 h 525604"/>
                <a:gd name="connsiteX0" fmla="*/ 0 w 2684207"/>
                <a:gd name="connsiteY0" fmla="*/ 203145 h 527609"/>
                <a:gd name="connsiteX1" fmla="*/ 294968 w 2684207"/>
                <a:gd name="connsiteY1" fmla="*/ 45828 h 527609"/>
                <a:gd name="connsiteX2" fmla="*/ 1141054 w 2684207"/>
                <a:gd name="connsiteY2" fmla="*/ 190868 h 527609"/>
                <a:gd name="connsiteX3" fmla="*/ 1465519 w 2684207"/>
                <a:gd name="connsiteY3" fmla="*/ 4056 h 527609"/>
                <a:gd name="connsiteX4" fmla="*/ 1927635 w 2684207"/>
                <a:gd name="connsiteY4" fmla="*/ 407178 h 527609"/>
                <a:gd name="connsiteX5" fmla="*/ 2202938 w 2684207"/>
                <a:gd name="connsiteY5" fmla="*/ 210533 h 527609"/>
                <a:gd name="connsiteX6" fmla="*/ 2684207 w 2684207"/>
                <a:gd name="connsiteY6" fmla="*/ 527609 h 527609"/>
                <a:gd name="connsiteX0" fmla="*/ 0 w 2684207"/>
                <a:gd name="connsiteY0" fmla="*/ 199133 h 523597"/>
                <a:gd name="connsiteX1" fmla="*/ 294968 w 2684207"/>
                <a:gd name="connsiteY1" fmla="*/ 41816 h 523597"/>
                <a:gd name="connsiteX2" fmla="*/ 1141054 w 2684207"/>
                <a:gd name="connsiteY2" fmla="*/ 186856 h 523597"/>
                <a:gd name="connsiteX3" fmla="*/ 1465519 w 2684207"/>
                <a:gd name="connsiteY3" fmla="*/ 44 h 523597"/>
                <a:gd name="connsiteX4" fmla="*/ 2202938 w 2684207"/>
                <a:gd name="connsiteY4" fmla="*/ 206521 h 523597"/>
                <a:gd name="connsiteX5" fmla="*/ 2684207 w 2684207"/>
                <a:gd name="connsiteY5" fmla="*/ 523597 h 523597"/>
                <a:gd name="connsiteX0" fmla="*/ 0 w 2536723"/>
                <a:gd name="connsiteY0" fmla="*/ 199133 h 213995"/>
                <a:gd name="connsiteX1" fmla="*/ 294968 w 2536723"/>
                <a:gd name="connsiteY1" fmla="*/ 41816 h 213995"/>
                <a:gd name="connsiteX2" fmla="*/ 1141054 w 2536723"/>
                <a:gd name="connsiteY2" fmla="*/ 186856 h 213995"/>
                <a:gd name="connsiteX3" fmla="*/ 1465519 w 2536723"/>
                <a:gd name="connsiteY3" fmla="*/ 44 h 213995"/>
                <a:gd name="connsiteX4" fmla="*/ 2202938 w 2536723"/>
                <a:gd name="connsiteY4" fmla="*/ 206521 h 213995"/>
                <a:gd name="connsiteX5" fmla="*/ 2536723 w 2536723"/>
                <a:gd name="connsiteY5" fmla="*/ 208965 h 213995"/>
                <a:gd name="connsiteX0" fmla="*/ 0 w 2536723"/>
                <a:gd name="connsiteY0" fmla="*/ 199143 h 208975"/>
                <a:gd name="connsiteX1" fmla="*/ 294968 w 2536723"/>
                <a:gd name="connsiteY1" fmla="*/ 41826 h 208975"/>
                <a:gd name="connsiteX2" fmla="*/ 1141054 w 2536723"/>
                <a:gd name="connsiteY2" fmla="*/ 186866 h 208975"/>
                <a:gd name="connsiteX3" fmla="*/ 1465519 w 2536723"/>
                <a:gd name="connsiteY3" fmla="*/ 54 h 208975"/>
                <a:gd name="connsiteX4" fmla="*/ 2536723 w 2536723"/>
                <a:gd name="connsiteY4" fmla="*/ 208975 h 208975"/>
                <a:gd name="connsiteX0" fmla="*/ 0 w 2536723"/>
                <a:gd name="connsiteY0" fmla="*/ 521117 h 530949"/>
                <a:gd name="connsiteX1" fmla="*/ 648929 w 2536723"/>
                <a:gd name="connsiteY1" fmla="*/ 6 h 530949"/>
                <a:gd name="connsiteX2" fmla="*/ 1141054 w 2536723"/>
                <a:gd name="connsiteY2" fmla="*/ 508840 h 530949"/>
                <a:gd name="connsiteX3" fmla="*/ 1465519 w 2536723"/>
                <a:gd name="connsiteY3" fmla="*/ 322028 h 530949"/>
                <a:gd name="connsiteX4" fmla="*/ 2536723 w 2536723"/>
                <a:gd name="connsiteY4" fmla="*/ 530949 h 530949"/>
                <a:gd name="connsiteX0" fmla="*/ 0 w 2536723"/>
                <a:gd name="connsiteY0" fmla="*/ 521117 h 941482"/>
                <a:gd name="connsiteX1" fmla="*/ 648929 w 2536723"/>
                <a:gd name="connsiteY1" fmla="*/ 6 h 941482"/>
                <a:gd name="connsiteX2" fmla="*/ 1141054 w 2536723"/>
                <a:gd name="connsiteY2" fmla="*/ 508840 h 941482"/>
                <a:gd name="connsiteX3" fmla="*/ 1966964 w 2536723"/>
                <a:gd name="connsiteY3" fmla="*/ 941460 h 941482"/>
                <a:gd name="connsiteX4" fmla="*/ 2536723 w 2536723"/>
                <a:gd name="connsiteY4" fmla="*/ 530949 h 941482"/>
                <a:gd name="connsiteX0" fmla="*/ 0 w 2536723"/>
                <a:gd name="connsiteY0" fmla="*/ 619439 h 1039804"/>
                <a:gd name="connsiteX1" fmla="*/ 609600 w 2536723"/>
                <a:gd name="connsiteY1" fmla="*/ 5 h 1039804"/>
                <a:gd name="connsiteX2" fmla="*/ 1141054 w 2536723"/>
                <a:gd name="connsiteY2" fmla="*/ 607162 h 1039804"/>
                <a:gd name="connsiteX3" fmla="*/ 1966964 w 2536723"/>
                <a:gd name="connsiteY3" fmla="*/ 1039782 h 1039804"/>
                <a:gd name="connsiteX4" fmla="*/ 2536723 w 2536723"/>
                <a:gd name="connsiteY4" fmla="*/ 629271 h 1039804"/>
                <a:gd name="connsiteX0" fmla="*/ 0 w 2536723"/>
                <a:gd name="connsiteY0" fmla="*/ 619435 h 1039800"/>
                <a:gd name="connsiteX1" fmla="*/ 609600 w 2536723"/>
                <a:gd name="connsiteY1" fmla="*/ 1 h 1039800"/>
                <a:gd name="connsiteX2" fmla="*/ 1268873 w 2536723"/>
                <a:gd name="connsiteY2" fmla="*/ 616991 h 1039800"/>
                <a:gd name="connsiteX3" fmla="*/ 1966964 w 2536723"/>
                <a:gd name="connsiteY3" fmla="*/ 1039778 h 1039800"/>
                <a:gd name="connsiteX4" fmla="*/ 2536723 w 2536723"/>
                <a:gd name="connsiteY4" fmla="*/ 629267 h 1039800"/>
                <a:gd name="connsiteX0" fmla="*/ 0 w 2536723"/>
                <a:gd name="connsiteY0" fmla="*/ 619435 h 1216773"/>
                <a:gd name="connsiteX1" fmla="*/ 609600 w 2536723"/>
                <a:gd name="connsiteY1" fmla="*/ 1 h 1216773"/>
                <a:gd name="connsiteX2" fmla="*/ 1268873 w 2536723"/>
                <a:gd name="connsiteY2" fmla="*/ 616991 h 1216773"/>
                <a:gd name="connsiteX3" fmla="*/ 1848977 w 2536723"/>
                <a:gd name="connsiteY3" fmla="*/ 1216758 h 1216773"/>
                <a:gd name="connsiteX4" fmla="*/ 2536723 w 2536723"/>
                <a:gd name="connsiteY4" fmla="*/ 629267 h 1216773"/>
                <a:gd name="connsiteX0" fmla="*/ 0 w 2448233"/>
                <a:gd name="connsiteY0" fmla="*/ 619435 h 1216773"/>
                <a:gd name="connsiteX1" fmla="*/ 609600 w 2448233"/>
                <a:gd name="connsiteY1" fmla="*/ 1 h 1216773"/>
                <a:gd name="connsiteX2" fmla="*/ 1268873 w 2448233"/>
                <a:gd name="connsiteY2" fmla="*/ 616991 h 1216773"/>
                <a:gd name="connsiteX3" fmla="*/ 1848977 w 2448233"/>
                <a:gd name="connsiteY3" fmla="*/ 1216758 h 1216773"/>
                <a:gd name="connsiteX4" fmla="*/ 2448233 w 2448233"/>
                <a:gd name="connsiteY4" fmla="*/ 619435 h 1216773"/>
                <a:gd name="connsiteX0" fmla="*/ 0 w 2448233"/>
                <a:gd name="connsiteY0" fmla="*/ 619435 h 1216775"/>
                <a:gd name="connsiteX1" fmla="*/ 609600 w 2448233"/>
                <a:gd name="connsiteY1" fmla="*/ 1 h 1216775"/>
                <a:gd name="connsiteX2" fmla="*/ 1268873 w 2448233"/>
                <a:gd name="connsiteY2" fmla="*/ 616991 h 1216775"/>
                <a:gd name="connsiteX3" fmla="*/ 1848977 w 2448233"/>
                <a:gd name="connsiteY3" fmla="*/ 1216758 h 1216775"/>
                <a:gd name="connsiteX4" fmla="*/ 2448233 w 2448233"/>
                <a:gd name="connsiteY4" fmla="*/ 619435 h 1216775"/>
                <a:gd name="connsiteX0" fmla="*/ 0 w 2448233"/>
                <a:gd name="connsiteY0" fmla="*/ 619435 h 1216775"/>
                <a:gd name="connsiteX1" fmla="*/ 609600 w 2448233"/>
                <a:gd name="connsiteY1" fmla="*/ 1 h 1216775"/>
                <a:gd name="connsiteX2" fmla="*/ 1268873 w 2448233"/>
                <a:gd name="connsiteY2" fmla="*/ 616991 h 1216775"/>
                <a:gd name="connsiteX3" fmla="*/ 1848977 w 2448233"/>
                <a:gd name="connsiteY3" fmla="*/ 1216758 h 1216775"/>
                <a:gd name="connsiteX4" fmla="*/ 2448233 w 2448233"/>
                <a:gd name="connsiteY4" fmla="*/ 619435 h 1216775"/>
                <a:gd name="connsiteX0" fmla="*/ 0 w 2448233"/>
                <a:gd name="connsiteY0" fmla="*/ 619435 h 1216775"/>
                <a:gd name="connsiteX1" fmla="*/ 609600 w 2448233"/>
                <a:gd name="connsiteY1" fmla="*/ 1 h 1216775"/>
                <a:gd name="connsiteX2" fmla="*/ 1268873 w 2448233"/>
                <a:gd name="connsiteY2" fmla="*/ 616991 h 1216775"/>
                <a:gd name="connsiteX3" fmla="*/ 1848977 w 2448233"/>
                <a:gd name="connsiteY3" fmla="*/ 1216758 h 1216775"/>
                <a:gd name="connsiteX4" fmla="*/ 2448233 w 2448233"/>
                <a:gd name="connsiteY4" fmla="*/ 619435 h 1216775"/>
                <a:gd name="connsiteX0" fmla="*/ 0 w 2448233"/>
                <a:gd name="connsiteY0" fmla="*/ 619435 h 1216775"/>
                <a:gd name="connsiteX1" fmla="*/ 609600 w 2448233"/>
                <a:gd name="connsiteY1" fmla="*/ 1 h 1216775"/>
                <a:gd name="connsiteX2" fmla="*/ 1268873 w 2448233"/>
                <a:gd name="connsiteY2" fmla="*/ 616991 h 1216775"/>
                <a:gd name="connsiteX3" fmla="*/ 1848977 w 2448233"/>
                <a:gd name="connsiteY3" fmla="*/ 1216758 h 1216775"/>
                <a:gd name="connsiteX4" fmla="*/ 2448233 w 2448233"/>
                <a:gd name="connsiteY4" fmla="*/ 619435 h 1216775"/>
                <a:gd name="connsiteX0" fmla="*/ 0 w 2448233"/>
                <a:gd name="connsiteY0" fmla="*/ 619540 h 1216880"/>
                <a:gd name="connsiteX1" fmla="*/ 609600 w 2448233"/>
                <a:gd name="connsiteY1" fmla="*/ 106 h 1216880"/>
                <a:gd name="connsiteX2" fmla="*/ 1268873 w 2448233"/>
                <a:gd name="connsiteY2" fmla="*/ 617096 h 1216880"/>
                <a:gd name="connsiteX3" fmla="*/ 1848977 w 2448233"/>
                <a:gd name="connsiteY3" fmla="*/ 1216863 h 1216880"/>
                <a:gd name="connsiteX4" fmla="*/ 2448233 w 2448233"/>
                <a:gd name="connsiteY4" fmla="*/ 619540 h 1216880"/>
                <a:gd name="connsiteX0" fmla="*/ 0 w 2448233"/>
                <a:gd name="connsiteY0" fmla="*/ 619540 h 1216880"/>
                <a:gd name="connsiteX1" fmla="*/ 609600 w 2448233"/>
                <a:gd name="connsiteY1" fmla="*/ 106 h 1216880"/>
                <a:gd name="connsiteX2" fmla="*/ 1268873 w 2448233"/>
                <a:gd name="connsiteY2" fmla="*/ 617096 h 1216880"/>
                <a:gd name="connsiteX3" fmla="*/ 1848977 w 2448233"/>
                <a:gd name="connsiteY3" fmla="*/ 1216863 h 1216880"/>
                <a:gd name="connsiteX4" fmla="*/ 2448233 w 2448233"/>
                <a:gd name="connsiteY4" fmla="*/ 619540 h 1216880"/>
                <a:gd name="connsiteX0" fmla="*/ 0 w 2448233"/>
                <a:gd name="connsiteY0" fmla="*/ 619540 h 1216880"/>
                <a:gd name="connsiteX1" fmla="*/ 609600 w 2448233"/>
                <a:gd name="connsiteY1" fmla="*/ 106 h 1216880"/>
                <a:gd name="connsiteX2" fmla="*/ 1268873 w 2448233"/>
                <a:gd name="connsiteY2" fmla="*/ 617096 h 1216880"/>
                <a:gd name="connsiteX3" fmla="*/ 1848977 w 2448233"/>
                <a:gd name="connsiteY3" fmla="*/ 1216863 h 1216880"/>
                <a:gd name="connsiteX4" fmla="*/ 2448233 w 2448233"/>
                <a:gd name="connsiteY4" fmla="*/ 619540 h 1216880"/>
                <a:gd name="connsiteX0" fmla="*/ 0 w 2448233"/>
                <a:gd name="connsiteY0" fmla="*/ 619540 h 1216888"/>
                <a:gd name="connsiteX1" fmla="*/ 609600 w 2448233"/>
                <a:gd name="connsiteY1" fmla="*/ 106 h 1216888"/>
                <a:gd name="connsiteX2" fmla="*/ 1268873 w 2448233"/>
                <a:gd name="connsiteY2" fmla="*/ 617096 h 1216888"/>
                <a:gd name="connsiteX3" fmla="*/ 1848977 w 2448233"/>
                <a:gd name="connsiteY3" fmla="*/ 1216863 h 1216888"/>
                <a:gd name="connsiteX4" fmla="*/ 2448233 w 2448233"/>
                <a:gd name="connsiteY4" fmla="*/ 619540 h 1216888"/>
                <a:gd name="connsiteX0" fmla="*/ 0 w 2448233"/>
                <a:gd name="connsiteY0" fmla="*/ 629011 h 1226359"/>
                <a:gd name="connsiteX1" fmla="*/ 609600 w 2448233"/>
                <a:gd name="connsiteY1" fmla="*/ 9577 h 1226359"/>
                <a:gd name="connsiteX2" fmla="*/ 1848977 w 2448233"/>
                <a:gd name="connsiteY2" fmla="*/ 1226334 h 1226359"/>
                <a:gd name="connsiteX3" fmla="*/ 2448233 w 2448233"/>
                <a:gd name="connsiteY3" fmla="*/ 629011 h 1226359"/>
                <a:gd name="connsiteX0" fmla="*/ 0 w 2448233"/>
                <a:gd name="connsiteY0" fmla="*/ 621256 h 1218604"/>
                <a:gd name="connsiteX1" fmla="*/ 609600 w 2448233"/>
                <a:gd name="connsiteY1" fmla="*/ 1822 h 1218604"/>
                <a:gd name="connsiteX2" fmla="*/ 1848977 w 2448233"/>
                <a:gd name="connsiteY2" fmla="*/ 1218579 h 1218604"/>
                <a:gd name="connsiteX3" fmla="*/ 2448233 w 2448233"/>
                <a:gd name="connsiteY3" fmla="*/ 621256 h 1218604"/>
                <a:gd name="connsiteX0" fmla="*/ 0 w 2448233"/>
                <a:gd name="connsiteY0" fmla="*/ 619657 h 1217005"/>
                <a:gd name="connsiteX1" fmla="*/ 609600 w 2448233"/>
                <a:gd name="connsiteY1" fmla="*/ 223 h 1217005"/>
                <a:gd name="connsiteX2" fmla="*/ 1848977 w 2448233"/>
                <a:gd name="connsiteY2" fmla="*/ 1216980 h 1217005"/>
                <a:gd name="connsiteX3" fmla="*/ 2448233 w 2448233"/>
                <a:gd name="connsiteY3" fmla="*/ 619657 h 1217005"/>
                <a:gd name="connsiteX0" fmla="*/ 0 w 2448233"/>
                <a:gd name="connsiteY0" fmla="*/ 609826 h 1207174"/>
                <a:gd name="connsiteX1" fmla="*/ 629264 w 2448233"/>
                <a:gd name="connsiteY1" fmla="*/ 225 h 1207174"/>
                <a:gd name="connsiteX2" fmla="*/ 1848977 w 2448233"/>
                <a:gd name="connsiteY2" fmla="*/ 1207149 h 1207174"/>
                <a:gd name="connsiteX3" fmla="*/ 2448233 w 2448233"/>
                <a:gd name="connsiteY3" fmla="*/ 609826 h 1207174"/>
                <a:gd name="connsiteX0" fmla="*/ 0 w 2448233"/>
                <a:gd name="connsiteY0" fmla="*/ 609603 h 1206951"/>
                <a:gd name="connsiteX1" fmla="*/ 629264 w 2448233"/>
                <a:gd name="connsiteY1" fmla="*/ 2 h 1206951"/>
                <a:gd name="connsiteX2" fmla="*/ 1848977 w 2448233"/>
                <a:gd name="connsiteY2" fmla="*/ 1206926 h 1206951"/>
                <a:gd name="connsiteX3" fmla="*/ 2448233 w 2448233"/>
                <a:gd name="connsiteY3" fmla="*/ 609603 h 1206951"/>
                <a:gd name="connsiteX0" fmla="*/ 0 w 2448233"/>
                <a:gd name="connsiteY0" fmla="*/ 609603 h 1206951"/>
                <a:gd name="connsiteX1" fmla="*/ 629264 w 2448233"/>
                <a:gd name="connsiteY1" fmla="*/ 2 h 1206951"/>
                <a:gd name="connsiteX2" fmla="*/ 1848977 w 2448233"/>
                <a:gd name="connsiteY2" fmla="*/ 1206926 h 1206951"/>
                <a:gd name="connsiteX3" fmla="*/ 2448233 w 2448233"/>
                <a:gd name="connsiteY3" fmla="*/ 609603 h 1206951"/>
                <a:gd name="connsiteX0" fmla="*/ 0 w 2448233"/>
                <a:gd name="connsiteY0" fmla="*/ 609603 h 1206951"/>
                <a:gd name="connsiteX1" fmla="*/ 629264 w 2448233"/>
                <a:gd name="connsiteY1" fmla="*/ 2 h 1206951"/>
                <a:gd name="connsiteX2" fmla="*/ 1848977 w 2448233"/>
                <a:gd name="connsiteY2" fmla="*/ 1206926 h 1206951"/>
                <a:gd name="connsiteX3" fmla="*/ 2448233 w 2448233"/>
                <a:gd name="connsiteY3" fmla="*/ 609603 h 1206951"/>
                <a:gd name="connsiteX0" fmla="*/ 0 w 2448233"/>
                <a:gd name="connsiteY0" fmla="*/ 609603 h 1206951"/>
                <a:gd name="connsiteX1" fmla="*/ 629264 w 2448233"/>
                <a:gd name="connsiteY1" fmla="*/ 2 h 1206951"/>
                <a:gd name="connsiteX2" fmla="*/ 1848977 w 2448233"/>
                <a:gd name="connsiteY2" fmla="*/ 1206926 h 1206951"/>
                <a:gd name="connsiteX3" fmla="*/ 2448233 w 2448233"/>
                <a:gd name="connsiteY3" fmla="*/ 609603 h 1206951"/>
                <a:gd name="connsiteX0" fmla="*/ 0 w 2448233"/>
                <a:gd name="connsiteY0" fmla="*/ 609603 h 1206954"/>
                <a:gd name="connsiteX1" fmla="*/ 629264 w 2448233"/>
                <a:gd name="connsiteY1" fmla="*/ 2 h 1206954"/>
                <a:gd name="connsiteX2" fmla="*/ 1848977 w 2448233"/>
                <a:gd name="connsiteY2" fmla="*/ 1206926 h 1206954"/>
                <a:gd name="connsiteX3" fmla="*/ 2448233 w 2448233"/>
                <a:gd name="connsiteY3" fmla="*/ 609603 h 1206954"/>
                <a:gd name="connsiteX0" fmla="*/ 0 w 2448233"/>
                <a:gd name="connsiteY0" fmla="*/ 609603 h 1206954"/>
                <a:gd name="connsiteX1" fmla="*/ 629264 w 2448233"/>
                <a:gd name="connsiteY1" fmla="*/ 2 h 1206954"/>
                <a:gd name="connsiteX2" fmla="*/ 1848977 w 2448233"/>
                <a:gd name="connsiteY2" fmla="*/ 1206926 h 1206954"/>
                <a:gd name="connsiteX3" fmla="*/ 2448233 w 2448233"/>
                <a:gd name="connsiteY3" fmla="*/ 609603 h 1206954"/>
                <a:gd name="connsiteX0" fmla="*/ 0 w 2448233"/>
                <a:gd name="connsiteY0" fmla="*/ 609603 h 1206954"/>
                <a:gd name="connsiteX1" fmla="*/ 629264 w 2448233"/>
                <a:gd name="connsiteY1" fmla="*/ 2 h 1206954"/>
                <a:gd name="connsiteX2" fmla="*/ 1848977 w 2448233"/>
                <a:gd name="connsiteY2" fmla="*/ 1206926 h 1206954"/>
                <a:gd name="connsiteX3" fmla="*/ 2448233 w 2448233"/>
                <a:gd name="connsiteY3" fmla="*/ 609603 h 1206954"/>
              </a:gdLst>
              <a:ahLst/>
              <a:cxnLst>
                <a:cxn ang="0">
                  <a:pos x="connsiteX0" y="connsiteY0"/>
                </a:cxn>
                <a:cxn ang="0">
                  <a:pos x="connsiteX1" y="connsiteY1"/>
                </a:cxn>
                <a:cxn ang="0">
                  <a:pos x="connsiteX2" y="connsiteY2"/>
                </a:cxn>
                <a:cxn ang="0">
                  <a:pos x="connsiteX3" y="connsiteY3"/>
                </a:cxn>
              </a:cxnLst>
              <a:rect l="l" t="t" r="r" b="b"/>
              <a:pathLst>
                <a:path w="2448233" h="1206954">
                  <a:moveTo>
                    <a:pt x="0" y="609603"/>
                  </a:moveTo>
                  <a:cubicBezTo>
                    <a:pt x="145026" y="383460"/>
                    <a:pt x="301437" y="-1230"/>
                    <a:pt x="629264" y="2"/>
                  </a:cubicBezTo>
                  <a:cubicBezTo>
                    <a:pt x="957091" y="1234"/>
                    <a:pt x="1572035" y="1202009"/>
                    <a:pt x="1848977" y="1206926"/>
                  </a:cubicBezTo>
                  <a:cubicBezTo>
                    <a:pt x="2179910" y="1210611"/>
                    <a:pt x="2313557" y="851214"/>
                    <a:pt x="2448233" y="609603"/>
                  </a:cubicBezTo>
                </a:path>
              </a:pathLst>
            </a:custGeom>
            <a:noFill/>
            <a:ln w="1905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36" name="グループ化 35">
            <a:extLst>
              <a:ext uri="{FF2B5EF4-FFF2-40B4-BE49-F238E27FC236}">
                <a16:creationId xmlns:a16="http://schemas.microsoft.com/office/drawing/2014/main" id="{8145B70A-EE7F-43AE-B703-ED696854625B}"/>
              </a:ext>
            </a:extLst>
          </p:cNvPr>
          <p:cNvGrpSpPr/>
          <p:nvPr/>
        </p:nvGrpSpPr>
        <p:grpSpPr>
          <a:xfrm rot="19390073">
            <a:off x="520090" y="5063914"/>
            <a:ext cx="1843642" cy="132728"/>
            <a:chOff x="6135282" y="2050555"/>
            <a:chExt cx="1843642" cy="132728"/>
          </a:xfrm>
        </p:grpSpPr>
        <p:sp>
          <p:nvSpPr>
            <p:cNvPr id="37" name="フリーフォーム: 図形 36">
              <a:extLst>
                <a:ext uri="{FF2B5EF4-FFF2-40B4-BE49-F238E27FC236}">
                  <a16:creationId xmlns:a16="http://schemas.microsoft.com/office/drawing/2014/main" id="{953F0831-5B18-4B25-8B2B-A6A82AD6706C}"/>
                </a:ext>
              </a:extLst>
            </p:cNvPr>
            <p:cNvSpPr/>
            <p:nvPr/>
          </p:nvSpPr>
          <p:spPr>
            <a:xfrm>
              <a:off x="6135282" y="2056578"/>
              <a:ext cx="462163" cy="126705"/>
            </a:xfrm>
            <a:custGeom>
              <a:avLst/>
              <a:gdLst>
                <a:gd name="connsiteX0" fmla="*/ 0 w 1750142"/>
                <a:gd name="connsiteY0" fmla="*/ 63467 h 889376"/>
                <a:gd name="connsiteX1" fmla="*/ 1032387 w 1750142"/>
                <a:gd name="connsiteY1" fmla="*/ 33970 h 889376"/>
                <a:gd name="connsiteX2" fmla="*/ 1032387 w 1750142"/>
                <a:gd name="connsiteY2" fmla="*/ 476421 h 889376"/>
                <a:gd name="connsiteX3" fmla="*/ 1484671 w 1750142"/>
                <a:gd name="connsiteY3" fmla="*/ 515750 h 889376"/>
                <a:gd name="connsiteX4" fmla="*/ 1750142 w 1750142"/>
                <a:gd name="connsiteY4" fmla="*/ 889376 h 889376"/>
                <a:gd name="connsiteX0" fmla="*/ 0 w 1818968"/>
                <a:gd name="connsiteY0" fmla="*/ 63467 h 526502"/>
                <a:gd name="connsiteX1" fmla="*/ 1032387 w 1818968"/>
                <a:gd name="connsiteY1" fmla="*/ 33970 h 526502"/>
                <a:gd name="connsiteX2" fmla="*/ 1032387 w 1818968"/>
                <a:gd name="connsiteY2" fmla="*/ 476421 h 526502"/>
                <a:gd name="connsiteX3" fmla="*/ 1484671 w 1818968"/>
                <a:gd name="connsiteY3" fmla="*/ 515750 h 526502"/>
                <a:gd name="connsiteX4" fmla="*/ 1818968 w 1818968"/>
                <a:gd name="connsiteY4" fmla="*/ 446924 h 526502"/>
                <a:gd name="connsiteX0" fmla="*/ 0 w 1818968"/>
                <a:gd name="connsiteY0" fmla="*/ 63467 h 564670"/>
                <a:gd name="connsiteX1" fmla="*/ 1032387 w 1818968"/>
                <a:gd name="connsiteY1" fmla="*/ 33970 h 564670"/>
                <a:gd name="connsiteX2" fmla="*/ 1032387 w 1818968"/>
                <a:gd name="connsiteY2" fmla="*/ 476421 h 564670"/>
                <a:gd name="connsiteX3" fmla="*/ 1602659 w 1818968"/>
                <a:gd name="connsiteY3" fmla="*/ 555079 h 564670"/>
                <a:gd name="connsiteX4" fmla="*/ 1818968 w 1818968"/>
                <a:gd name="connsiteY4" fmla="*/ 446924 h 564670"/>
                <a:gd name="connsiteX0" fmla="*/ 0 w 1818968"/>
                <a:gd name="connsiteY0" fmla="*/ 173006 h 674209"/>
                <a:gd name="connsiteX1" fmla="*/ 294968 w 1818968"/>
                <a:gd name="connsiteY1" fmla="*/ 15689 h 674209"/>
                <a:gd name="connsiteX2" fmla="*/ 1032387 w 1818968"/>
                <a:gd name="connsiteY2" fmla="*/ 585960 h 674209"/>
                <a:gd name="connsiteX3" fmla="*/ 1602659 w 1818968"/>
                <a:gd name="connsiteY3" fmla="*/ 664618 h 674209"/>
                <a:gd name="connsiteX4" fmla="*/ 1818968 w 1818968"/>
                <a:gd name="connsiteY4" fmla="*/ 556463 h 674209"/>
                <a:gd name="connsiteX0" fmla="*/ 0 w 1818968"/>
                <a:gd name="connsiteY0" fmla="*/ 170814 h 672017"/>
                <a:gd name="connsiteX1" fmla="*/ 294968 w 1818968"/>
                <a:gd name="connsiteY1" fmla="*/ 13497 h 672017"/>
                <a:gd name="connsiteX2" fmla="*/ 1032387 w 1818968"/>
                <a:gd name="connsiteY2" fmla="*/ 583768 h 672017"/>
                <a:gd name="connsiteX3" fmla="*/ 1602659 w 1818968"/>
                <a:gd name="connsiteY3" fmla="*/ 662426 h 672017"/>
                <a:gd name="connsiteX4" fmla="*/ 1818968 w 1818968"/>
                <a:gd name="connsiteY4" fmla="*/ 554271 h 672017"/>
                <a:gd name="connsiteX0" fmla="*/ 0 w 1818968"/>
                <a:gd name="connsiteY0" fmla="*/ 157370 h 658573"/>
                <a:gd name="connsiteX1" fmla="*/ 294968 w 1818968"/>
                <a:gd name="connsiteY1" fmla="*/ 53 h 658573"/>
                <a:gd name="connsiteX2" fmla="*/ 550606 w 1818968"/>
                <a:gd name="connsiteY2" fmla="*/ 177034 h 658573"/>
                <a:gd name="connsiteX3" fmla="*/ 1602659 w 1818968"/>
                <a:gd name="connsiteY3" fmla="*/ 648982 h 658573"/>
                <a:gd name="connsiteX4" fmla="*/ 1818968 w 1818968"/>
                <a:gd name="connsiteY4" fmla="*/ 540827 h 658573"/>
                <a:gd name="connsiteX0" fmla="*/ 0 w 1818968"/>
                <a:gd name="connsiteY0" fmla="*/ 157370 h 540827"/>
                <a:gd name="connsiteX1" fmla="*/ 294968 w 1818968"/>
                <a:gd name="connsiteY1" fmla="*/ 53 h 540827"/>
                <a:gd name="connsiteX2" fmla="*/ 550606 w 1818968"/>
                <a:gd name="connsiteY2" fmla="*/ 177034 h 540827"/>
                <a:gd name="connsiteX3" fmla="*/ 835743 w 1818968"/>
                <a:gd name="connsiteY3" fmla="*/ 324517 h 540827"/>
                <a:gd name="connsiteX4" fmla="*/ 1818968 w 1818968"/>
                <a:gd name="connsiteY4" fmla="*/ 540827 h 540827"/>
                <a:gd name="connsiteX0" fmla="*/ 0 w 1818968"/>
                <a:gd name="connsiteY0" fmla="*/ 157370 h 540827"/>
                <a:gd name="connsiteX1" fmla="*/ 294968 w 1818968"/>
                <a:gd name="connsiteY1" fmla="*/ 53 h 540827"/>
                <a:gd name="connsiteX2" fmla="*/ 550606 w 1818968"/>
                <a:gd name="connsiteY2" fmla="*/ 177034 h 540827"/>
                <a:gd name="connsiteX3" fmla="*/ 835743 w 1818968"/>
                <a:gd name="connsiteY3" fmla="*/ 324517 h 540827"/>
                <a:gd name="connsiteX4" fmla="*/ 1141054 w 1818968"/>
                <a:gd name="connsiteY4" fmla="*/ 145093 h 540827"/>
                <a:gd name="connsiteX5" fmla="*/ 1818968 w 1818968"/>
                <a:gd name="connsiteY5" fmla="*/ 540827 h 540827"/>
                <a:gd name="connsiteX0" fmla="*/ 0 w 1818968"/>
                <a:gd name="connsiteY0" fmla="*/ 210024 h 593481"/>
                <a:gd name="connsiteX1" fmla="*/ 294968 w 1818968"/>
                <a:gd name="connsiteY1" fmla="*/ 52707 h 593481"/>
                <a:gd name="connsiteX2" fmla="*/ 550606 w 1818968"/>
                <a:gd name="connsiteY2" fmla="*/ 229688 h 593481"/>
                <a:gd name="connsiteX3" fmla="*/ 835743 w 1818968"/>
                <a:gd name="connsiteY3" fmla="*/ 377171 h 593481"/>
                <a:gd name="connsiteX4" fmla="*/ 1141054 w 1818968"/>
                <a:gd name="connsiteY4" fmla="*/ 197747 h 593481"/>
                <a:gd name="connsiteX5" fmla="*/ 1465519 w 1818968"/>
                <a:gd name="connsiteY5" fmla="*/ 10935 h 593481"/>
                <a:gd name="connsiteX6" fmla="*/ 1818968 w 1818968"/>
                <a:gd name="connsiteY6" fmla="*/ 593481 h 593481"/>
                <a:gd name="connsiteX0" fmla="*/ 0 w 1818968"/>
                <a:gd name="connsiteY0" fmla="*/ 201068 h 584525"/>
                <a:gd name="connsiteX1" fmla="*/ 294968 w 1818968"/>
                <a:gd name="connsiteY1" fmla="*/ 43751 h 584525"/>
                <a:gd name="connsiteX2" fmla="*/ 550606 w 1818968"/>
                <a:gd name="connsiteY2" fmla="*/ 220732 h 584525"/>
                <a:gd name="connsiteX3" fmla="*/ 835743 w 1818968"/>
                <a:gd name="connsiteY3" fmla="*/ 368215 h 584525"/>
                <a:gd name="connsiteX4" fmla="*/ 1141054 w 1818968"/>
                <a:gd name="connsiteY4" fmla="*/ 188791 h 584525"/>
                <a:gd name="connsiteX5" fmla="*/ 1465519 w 1818968"/>
                <a:gd name="connsiteY5" fmla="*/ 1979 h 584525"/>
                <a:gd name="connsiteX6" fmla="*/ 1642499 w 1818968"/>
                <a:gd name="connsiteY6" fmla="*/ 208456 h 584525"/>
                <a:gd name="connsiteX7" fmla="*/ 1818968 w 1818968"/>
                <a:gd name="connsiteY7" fmla="*/ 584525 h 584525"/>
                <a:gd name="connsiteX0" fmla="*/ 0 w 1931371"/>
                <a:gd name="connsiteY0" fmla="*/ 201068 h 584525"/>
                <a:gd name="connsiteX1" fmla="*/ 294968 w 1931371"/>
                <a:gd name="connsiteY1" fmla="*/ 43751 h 584525"/>
                <a:gd name="connsiteX2" fmla="*/ 550606 w 1931371"/>
                <a:gd name="connsiteY2" fmla="*/ 220732 h 584525"/>
                <a:gd name="connsiteX3" fmla="*/ 835743 w 1931371"/>
                <a:gd name="connsiteY3" fmla="*/ 368215 h 584525"/>
                <a:gd name="connsiteX4" fmla="*/ 1141054 w 1931371"/>
                <a:gd name="connsiteY4" fmla="*/ 188791 h 584525"/>
                <a:gd name="connsiteX5" fmla="*/ 1465519 w 1931371"/>
                <a:gd name="connsiteY5" fmla="*/ 1979 h 584525"/>
                <a:gd name="connsiteX6" fmla="*/ 1642499 w 1931371"/>
                <a:gd name="connsiteY6" fmla="*/ 208456 h 584525"/>
                <a:gd name="connsiteX7" fmla="*/ 1927635 w 1931371"/>
                <a:gd name="connsiteY7" fmla="*/ 405101 h 584525"/>
                <a:gd name="connsiteX8" fmla="*/ 1818968 w 1931371"/>
                <a:gd name="connsiteY8" fmla="*/ 584525 h 584525"/>
                <a:gd name="connsiteX0" fmla="*/ 0 w 2684207"/>
                <a:gd name="connsiteY0" fmla="*/ 201068 h 525532"/>
                <a:gd name="connsiteX1" fmla="*/ 294968 w 2684207"/>
                <a:gd name="connsiteY1" fmla="*/ 43751 h 525532"/>
                <a:gd name="connsiteX2" fmla="*/ 550606 w 2684207"/>
                <a:gd name="connsiteY2" fmla="*/ 220732 h 525532"/>
                <a:gd name="connsiteX3" fmla="*/ 835743 w 2684207"/>
                <a:gd name="connsiteY3" fmla="*/ 368215 h 525532"/>
                <a:gd name="connsiteX4" fmla="*/ 1141054 w 2684207"/>
                <a:gd name="connsiteY4" fmla="*/ 188791 h 525532"/>
                <a:gd name="connsiteX5" fmla="*/ 1465519 w 2684207"/>
                <a:gd name="connsiteY5" fmla="*/ 1979 h 525532"/>
                <a:gd name="connsiteX6" fmla="*/ 1642499 w 2684207"/>
                <a:gd name="connsiteY6" fmla="*/ 208456 h 525532"/>
                <a:gd name="connsiteX7" fmla="*/ 1927635 w 2684207"/>
                <a:gd name="connsiteY7" fmla="*/ 405101 h 525532"/>
                <a:gd name="connsiteX8" fmla="*/ 2684207 w 2684207"/>
                <a:gd name="connsiteY8" fmla="*/ 525532 h 525532"/>
                <a:gd name="connsiteX0" fmla="*/ 0 w 2684207"/>
                <a:gd name="connsiteY0" fmla="*/ 201068 h 525532"/>
                <a:gd name="connsiteX1" fmla="*/ 294968 w 2684207"/>
                <a:gd name="connsiteY1" fmla="*/ 43751 h 525532"/>
                <a:gd name="connsiteX2" fmla="*/ 550606 w 2684207"/>
                <a:gd name="connsiteY2" fmla="*/ 220732 h 525532"/>
                <a:gd name="connsiteX3" fmla="*/ 835743 w 2684207"/>
                <a:gd name="connsiteY3" fmla="*/ 368215 h 525532"/>
                <a:gd name="connsiteX4" fmla="*/ 1141054 w 2684207"/>
                <a:gd name="connsiteY4" fmla="*/ 188791 h 525532"/>
                <a:gd name="connsiteX5" fmla="*/ 1465519 w 2684207"/>
                <a:gd name="connsiteY5" fmla="*/ 1979 h 525532"/>
                <a:gd name="connsiteX6" fmla="*/ 1642499 w 2684207"/>
                <a:gd name="connsiteY6" fmla="*/ 208456 h 525532"/>
                <a:gd name="connsiteX7" fmla="*/ 1927635 w 2684207"/>
                <a:gd name="connsiteY7" fmla="*/ 405101 h 525532"/>
                <a:gd name="connsiteX8" fmla="*/ 2202938 w 2684207"/>
                <a:gd name="connsiteY8" fmla="*/ 208456 h 525532"/>
                <a:gd name="connsiteX9" fmla="*/ 2684207 w 2684207"/>
                <a:gd name="connsiteY9" fmla="*/ 525532 h 525532"/>
                <a:gd name="connsiteX0" fmla="*/ 0 w 2684207"/>
                <a:gd name="connsiteY0" fmla="*/ 201446 h 525910"/>
                <a:gd name="connsiteX1" fmla="*/ 294968 w 2684207"/>
                <a:gd name="connsiteY1" fmla="*/ 44129 h 525910"/>
                <a:gd name="connsiteX2" fmla="*/ 550606 w 2684207"/>
                <a:gd name="connsiteY2" fmla="*/ 221110 h 525910"/>
                <a:gd name="connsiteX3" fmla="*/ 1141054 w 2684207"/>
                <a:gd name="connsiteY3" fmla="*/ 189169 h 525910"/>
                <a:gd name="connsiteX4" fmla="*/ 1465519 w 2684207"/>
                <a:gd name="connsiteY4" fmla="*/ 2357 h 525910"/>
                <a:gd name="connsiteX5" fmla="*/ 1642499 w 2684207"/>
                <a:gd name="connsiteY5" fmla="*/ 208834 h 525910"/>
                <a:gd name="connsiteX6" fmla="*/ 1927635 w 2684207"/>
                <a:gd name="connsiteY6" fmla="*/ 405479 h 525910"/>
                <a:gd name="connsiteX7" fmla="*/ 2202938 w 2684207"/>
                <a:gd name="connsiteY7" fmla="*/ 208834 h 525910"/>
                <a:gd name="connsiteX8" fmla="*/ 2684207 w 2684207"/>
                <a:gd name="connsiteY8" fmla="*/ 525910 h 525910"/>
                <a:gd name="connsiteX0" fmla="*/ 0 w 2684207"/>
                <a:gd name="connsiteY0" fmla="*/ 201140 h 525604"/>
                <a:gd name="connsiteX1" fmla="*/ 294968 w 2684207"/>
                <a:gd name="connsiteY1" fmla="*/ 43823 h 525604"/>
                <a:gd name="connsiteX2" fmla="*/ 1141054 w 2684207"/>
                <a:gd name="connsiteY2" fmla="*/ 188863 h 525604"/>
                <a:gd name="connsiteX3" fmla="*/ 1465519 w 2684207"/>
                <a:gd name="connsiteY3" fmla="*/ 2051 h 525604"/>
                <a:gd name="connsiteX4" fmla="*/ 1642499 w 2684207"/>
                <a:gd name="connsiteY4" fmla="*/ 208528 h 525604"/>
                <a:gd name="connsiteX5" fmla="*/ 1927635 w 2684207"/>
                <a:gd name="connsiteY5" fmla="*/ 405173 h 525604"/>
                <a:gd name="connsiteX6" fmla="*/ 2202938 w 2684207"/>
                <a:gd name="connsiteY6" fmla="*/ 208528 h 525604"/>
                <a:gd name="connsiteX7" fmla="*/ 2684207 w 2684207"/>
                <a:gd name="connsiteY7" fmla="*/ 525604 h 525604"/>
                <a:gd name="connsiteX0" fmla="*/ 0 w 2684207"/>
                <a:gd name="connsiteY0" fmla="*/ 203145 h 527609"/>
                <a:gd name="connsiteX1" fmla="*/ 294968 w 2684207"/>
                <a:gd name="connsiteY1" fmla="*/ 45828 h 527609"/>
                <a:gd name="connsiteX2" fmla="*/ 1141054 w 2684207"/>
                <a:gd name="connsiteY2" fmla="*/ 190868 h 527609"/>
                <a:gd name="connsiteX3" fmla="*/ 1465519 w 2684207"/>
                <a:gd name="connsiteY3" fmla="*/ 4056 h 527609"/>
                <a:gd name="connsiteX4" fmla="*/ 1927635 w 2684207"/>
                <a:gd name="connsiteY4" fmla="*/ 407178 h 527609"/>
                <a:gd name="connsiteX5" fmla="*/ 2202938 w 2684207"/>
                <a:gd name="connsiteY5" fmla="*/ 210533 h 527609"/>
                <a:gd name="connsiteX6" fmla="*/ 2684207 w 2684207"/>
                <a:gd name="connsiteY6" fmla="*/ 527609 h 527609"/>
                <a:gd name="connsiteX0" fmla="*/ 0 w 2684207"/>
                <a:gd name="connsiteY0" fmla="*/ 199133 h 523597"/>
                <a:gd name="connsiteX1" fmla="*/ 294968 w 2684207"/>
                <a:gd name="connsiteY1" fmla="*/ 41816 h 523597"/>
                <a:gd name="connsiteX2" fmla="*/ 1141054 w 2684207"/>
                <a:gd name="connsiteY2" fmla="*/ 186856 h 523597"/>
                <a:gd name="connsiteX3" fmla="*/ 1465519 w 2684207"/>
                <a:gd name="connsiteY3" fmla="*/ 44 h 523597"/>
                <a:gd name="connsiteX4" fmla="*/ 2202938 w 2684207"/>
                <a:gd name="connsiteY4" fmla="*/ 206521 h 523597"/>
                <a:gd name="connsiteX5" fmla="*/ 2684207 w 2684207"/>
                <a:gd name="connsiteY5" fmla="*/ 523597 h 523597"/>
                <a:gd name="connsiteX0" fmla="*/ 0 w 2536723"/>
                <a:gd name="connsiteY0" fmla="*/ 199133 h 213995"/>
                <a:gd name="connsiteX1" fmla="*/ 294968 w 2536723"/>
                <a:gd name="connsiteY1" fmla="*/ 41816 h 213995"/>
                <a:gd name="connsiteX2" fmla="*/ 1141054 w 2536723"/>
                <a:gd name="connsiteY2" fmla="*/ 186856 h 213995"/>
                <a:gd name="connsiteX3" fmla="*/ 1465519 w 2536723"/>
                <a:gd name="connsiteY3" fmla="*/ 44 h 213995"/>
                <a:gd name="connsiteX4" fmla="*/ 2202938 w 2536723"/>
                <a:gd name="connsiteY4" fmla="*/ 206521 h 213995"/>
                <a:gd name="connsiteX5" fmla="*/ 2536723 w 2536723"/>
                <a:gd name="connsiteY5" fmla="*/ 208965 h 213995"/>
                <a:gd name="connsiteX0" fmla="*/ 0 w 2536723"/>
                <a:gd name="connsiteY0" fmla="*/ 199143 h 208975"/>
                <a:gd name="connsiteX1" fmla="*/ 294968 w 2536723"/>
                <a:gd name="connsiteY1" fmla="*/ 41826 h 208975"/>
                <a:gd name="connsiteX2" fmla="*/ 1141054 w 2536723"/>
                <a:gd name="connsiteY2" fmla="*/ 186866 h 208975"/>
                <a:gd name="connsiteX3" fmla="*/ 1465519 w 2536723"/>
                <a:gd name="connsiteY3" fmla="*/ 54 h 208975"/>
                <a:gd name="connsiteX4" fmla="*/ 2536723 w 2536723"/>
                <a:gd name="connsiteY4" fmla="*/ 208975 h 208975"/>
                <a:gd name="connsiteX0" fmla="*/ 0 w 2536723"/>
                <a:gd name="connsiteY0" fmla="*/ 521117 h 530949"/>
                <a:gd name="connsiteX1" fmla="*/ 648929 w 2536723"/>
                <a:gd name="connsiteY1" fmla="*/ 6 h 530949"/>
                <a:gd name="connsiteX2" fmla="*/ 1141054 w 2536723"/>
                <a:gd name="connsiteY2" fmla="*/ 508840 h 530949"/>
                <a:gd name="connsiteX3" fmla="*/ 1465519 w 2536723"/>
                <a:gd name="connsiteY3" fmla="*/ 322028 h 530949"/>
                <a:gd name="connsiteX4" fmla="*/ 2536723 w 2536723"/>
                <a:gd name="connsiteY4" fmla="*/ 530949 h 530949"/>
                <a:gd name="connsiteX0" fmla="*/ 0 w 2536723"/>
                <a:gd name="connsiteY0" fmla="*/ 521117 h 941482"/>
                <a:gd name="connsiteX1" fmla="*/ 648929 w 2536723"/>
                <a:gd name="connsiteY1" fmla="*/ 6 h 941482"/>
                <a:gd name="connsiteX2" fmla="*/ 1141054 w 2536723"/>
                <a:gd name="connsiteY2" fmla="*/ 508840 h 941482"/>
                <a:gd name="connsiteX3" fmla="*/ 1966964 w 2536723"/>
                <a:gd name="connsiteY3" fmla="*/ 941460 h 941482"/>
                <a:gd name="connsiteX4" fmla="*/ 2536723 w 2536723"/>
                <a:gd name="connsiteY4" fmla="*/ 530949 h 941482"/>
                <a:gd name="connsiteX0" fmla="*/ 0 w 2536723"/>
                <a:gd name="connsiteY0" fmla="*/ 619439 h 1039804"/>
                <a:gd name="connsiteX1" fmla="*/ 609600 w 2536723"/>
                <a:gd name="connsiteY1" fmla="*/ 5 h 1039804"/>
                <a:gd name="connsiteX2" fmla="*/ 1141054 w 2536723"/>
                <a:gd name="connsiteY2" fmla="*/ 607162 h 1039804"/>
                <a:gd name="connsiteX3" fmla="*/ 1966964 w 2536723"/>
                <a:gd name="connsiteY3" fmla="*/ 1039782 h 1039804"/>
                <a:gd name="connsiteX4" fmla="*/ 2536723 w 2536723"/>
                <a:gd name="connsiteY4" fmla="*/ 629271 h 1039804"/>
                <a:gd name="connsiteX0" fmla="*/ 0 w 2536723"/>
                <a:gd name="connsiteY0" fmla="*/ 619435 h 1039800"/>
                <a:gd name="connsiteX1" fmla="*/ 609600 w 2536723"/>
                <a:gd name="connsiteY1" fmla="*/ 1 h 1039800"/>
                <a:gd name="connsiteX2" fmla="*/ 1268873 w 2536723"/>
                <a:gd name="connsiteY2" fmla="*/ 616991 h 1039800"/>
                <a:gd name="connsiteX3" fmla="*/ 1966964 w 2536723"/>
                <a:gd name="connsiteY3" fmla="*/ 1039778 h 1039800"/>
                <a:gd name="connsiteX4" fmla="*/ 2536723 w 2536723"/>
                <a:gd name="connsiteY4" fmla="*/ 629267 h 1039800"/>
                <a:gd name="connsiteX0" fmla="*/ 0 w 2536723"/>
                <a:gd name="connsiteY0" fmla="*/ 619435 h 1216773"/>
                <a:gd name="connsiteX1" fmla="*/ 609600 w 2536723"/>
                <a:gd name="connsiteY1" fmla="*/ 1 h 1216773"/>
                <a:gd name="connsiteX2" fmla="*/ 1268873 w 2536723"/>
                <a:gd name="connsiteY2" fmla="*/ 616991 h 1216773"/>
                <a:gd name="connsiteX3" fmla="*/ 1848977 w 2536723"/>
                <a:gd name="connsiteY3" fmla="*/ 1216758 h 1216773"/>
                <a:gd name="connsiteX4" fmla="*/ 2536723 w 2536723"/>
                <a:gd name="connsiteY4" fmla="*/ 629267 h 1216773"/>
                <a:gd name="connsiteX0" fmla="*/ 0 w 2448233"/>
                <a:gd name="connsiteY0" fmla="*/ 619435 h 1216773"/>
                <a:gd name="connsiteX1" fmla="*/ 609600 w 2448233"/>
                <a:gd name="connsiteY1" fmla="*/ 1 h 1216773"/>
                <a:gd name="connsiteX2" fmla="*/ 1268873 w 2448233"/>
                <a:gd name="connsiteY2" fmla="*/ 616991 h 1216773"/>
                <a:gd name="connsiteX3" fmla="*/ 1848977 w 2448233"/>
                <a:gd name="connsiteY3" fmla="*/ 1216758 h 1216773"/>
                <a:gd name="connsiteX4" fmla="*/ 2448233 w 2448233"/>
                <a:gd name="connsiteY4" fmla="*/ 619435 h 1216773"/>
                <a:gd name="connsiteX0" fmla="*/ 0 w 2448233"/>
                <a:gd name="connsiteY0" fmla="*/ 619435 h 1216775"/>
                <a:gd name="connsiteX1" fmla="*/ 609600 w 2448233"/>
                <a:gd name="connsiteY1" fmla="*/ 1 h 1216775"/>
                <a:gd name="connsiteX2" fmla="*/ 1268873 w 2448233"/>
                <a:gd name="connsiteY2" fmla="*/ 616991 h 1216775"/>
                <a:gd name="connsiteX3" fmla="*/ 1848977 w 2448233"/>
                <a:gd name="connsiteY3" fmla="*/ 1216758 h 1216775"/>
                <a:gd name="connsiteX4" fmla="*/ 2448233 w 2448233"/>
                <a:gd name="connsiteY4" fmla="*/ 619435 h 1216775"/>
                <a:gd name="connsiteX0" fmla="*/ 0 w 2448233"/>
                <a:gd name="connsiteY0" fmla="*/ 619435 h 1216775"/>
                <a:gd name="connsiteX1" fmla="*/ 609600 w 2448233"/>
                <a:gd name="connsiteY1" fmla="*/ 1 h 1216775"/>
                <a:gd name="connsiteX2" fmla="*/ 1268873 w 2448233"/>
                <a:gd name="connsiteY2" fmla="*/ 616991 h 1216775"/>
                <a:gd name="connsiteX3" fmla="*/ 1848977 w 2448233"/>
                <a:gd name="connsiteY3" fmla="*/ 1216758 h 1216775"/>
                <a:gd name="connsiteX4" fmla="*/ 2448233 w 2448233"/>
                <a:gd name="connsiteY4" fmla="*/ 619435 h 1216775"/>
                <a:gd name="connsiteX0" fmla="*/ 0 w 2448233"/>
                <a:gd name="connsiteY0" fmla="*/ 619435 h 1216775"/>
                <a:gd name="connsiteX1" fmla="*/ 609600 w 2448233"/>
                <a:gd name="connsiteY1" fmla="*/ 1 h 1216775"/>
                <a:gd name="connsiteX2" fmla="*/ 1268873 w 2448233"/>
                <a:gd name="connsiteY2" fmla="*/ 616991 h 1216775"/>
                <a:gd name="connsiteX3" fmla="*/ 1848977 w 2448233"/>
                <a:gd name="connsiteY3" fmla="*/ 1216758 h 1216775"/>
                <a:gd name="connsiteX4" fmla="*/ 2448233 w 2448233"/>
                <a:gd name="connsiteY4" fmla="*/ 619435 h 1216775"/>
                <a:gd name="connsiteX0" fmla="*/ 0 w 2448233"/>
                <a:gd name="connsiteY0" fmla="*/ 619435 h 1216775"/>
                <a:gd name="connsiteX1" fmla="*/ 609600 w 2448233"/>
                <a:gd name="connsiteY1" fmla="*/ 1 h 1216775"/>
                <a:gd name="connsiteX2" fmla="*/ 1268873 w 2448233"/>
                <a:gd name="connsiteY2" fmla="*/ 616991 h 1216775"/>
                <a:gd name="connsiteX3" fmla="*/ 1848977 w 2448233"/>
                <a:gd name="connsiteY3" fmla="*/ 1216758 h 1216775"/>
                <a:gd name="connsiteX4" fmla="*/ 2448233 w 2448233"/>
                <a:gd name="connsiteY4" fmla="*/ 619435 h 1216775"/>
                <a:gd name="connsiteX0" fmla="*/ 0 w 2448233"/>
                <a:gd name="connsiteY0" fmla="*/ 619540 h 1216880"/>
                <a:gd name="connsiteX1" fmla="*/ 609600 w 2448233"/>
                <a:gd name="connsiteY1" fmla="*/ 106 h 1216880"/>
                <a:gd name="connsiteX2" fmla="*/ 1268873 w 2448233"/>
                <a:gd name="connsiteY2" fmla="*/ 617096 h 1216880"/>
                <a:gd name="connsiteX3" fmla="*/ 1848977 w 2448233"/>
                <a:gd name="connsiteY3" fmla="*/ 1216863 h 1216880"/>
                <a:gd name="connsiteX4" fmla="*/ 2448233 w 2448233"/>
                <a:gd name="connsiteY4" fmla="*/ 619540 h 1216880"/>
                <a:gd name="connsiteX0" fmla="*/ 0 w 2448233"/>
                <a:gd name="connsiteY0" fmla="*/ 619540 h 1216880"/>
                <a:gd name="connsiteX1" fmla="*/ 609600 w 2448233"/>
                <a:gd name="connsiteY1" fmla="*/ 106 h 1216880"/>
                <a:gd name="connsiteX2" fmla="*/ 1268873 w 2448233"/>
                <a:gd name="connsiteY2" fmla="*/ 617096 h 1216880"/>
                <a:gd name="connsiteX3" fmla="*/ 1848977 w 2448233"/>
                <a:gd name="connsiteY3" fmla="*/ 1216863 h 1216880"/>
                <a:gd name="connsiteX4" fmla="*/ 2448233 w 2448233"/>
                <a:gd name="connsiteY4" fmla="*/ 619540 h 1216880"/>
                <a:gd name="connsiteX0" fmla="*/ 0 w 2448233"/>
                <a:gd name="connsiteY0" fmla="*/ 619540 h 1216880"/>
                <a:gd name="connsiteX1" fmla="*/ 609600 w 2448233"/>
                <a:gd name="connsiteY1" fmla="*/ 106 h 1216880"/>
                <a:gd name="connsiteX2" fmla="*/ 1268873 w 2448233"/>
                <a:gd name="connsiteY2" fmla="*/ 617096 h 1216880"/>
                <a:gd name="connsiteX3" fmla="*/ 1848977 w 2448233"/>
                <a:gd name="connsiteY3" fmla="*/ 1216863 h 1216880"/>
                <a:gd name="connsiteX4" fmla="*/ 2448233 w 2448233"/>
                <a:gd name="connsiteY4" fmla="*/ 619540 h 1216880"/>
                <a:gd name="connsiteX0" fmla="*/ 0 w 2448233"/>
                <a:gd name="connsiteY0" fmla="*/ 619540 h 1216888"/>
                <a:gd name="connsiteX1" fmla="*/ 609600 w 2448233"/>
                <a:gd name="connsiteY1" fmla="*/ 106 h 1216888"/>
                <a:gd name="connsiteX2" fmla="*/ 1268873 w 2448233"/>
                <a:gd name="connsiteY2" fmla="*/ 617096 h 1216888"/>
                <a:gd name="connsiteX3" fmla="*/ 1848977 w 2448233"/>
                <a:gd name="connsiteY3" fmla="*/ 1216863 h 1216888"/>
                <a:gd name="connsiteX4" fmla="*/ 2448233 w 2448233"/>
                <a:gd name="connsiteY4" fmla="*/ 619540 h 1216888"/>
                <a:gd name="connsiteX0" fmla="*/ 0 w 2448233"/>
                <a:gd name="connsiteY0" fmla="*/ 629011 h 1226359"/>
                <a:gd name="connsiteX1" fmla="*/ 609600 w 2448233"/>
                <a:gd name="connsiteY1" fmla="*/ 9577 h 1226359"/>
                <a:gd name="connsiteX2" fmla="*/ 1848977 w 2448233"/>
                <a:gd name="connsiteY2" fmla="*/ 1226334 h 1226359"/>
                <a:gd name="connsiteX3" fmla="*/ 2448233 w 2448233"/>
                <a:gd name="connsiteY3" fmla="*/ 629011 h 1226359"/>
                <a:gd name="connsiteX0" fmla="*/ 0 w 2448233"/>
                <a:gd name="connsiteY0" fmla="*/ 621256 h 1218604"/>
                <a:gd name="connsiteX1" fmla="*/ 609600 w 2448233"/>
                <a:gd name="connsiteY1" fmla="*/ 1822 h 1218604"/>
                <a:gd name="connsiteX2" fmla="*/ 1848977 w 2448233"/>
                <a:gd name="connsiteY2" fmla="*/ 1218579 h 1218604"/>
                <a:gd name="connsiteX3" fmla="*/ 2448233 w 2448233"/>
                <a:gd name="connsiteY3" fmla="*/ 621256 h 1218604"/>
                <a:gd name="connsiteX0" fmla="*/ 0 w 2448233"/>
                <a:gd name="connsiteY0" fmla="*/ 619657 h 1217005"/>
                <a:gd name="connsiteX1" fmla="*/ 609600 w 2448233"/>
                <a:gd name="connsiteY1" fmla="*/ 223 h 1217005"/>
                <a:gd name="connsiteX2" fmla="*/ 1848977 w 2448233"/>
                <a:gd name="connsiteY2" fmla="*/ 1216980 h 1217005"/>
                <a:gd name="connsiteX3" fmla="*/ 2448233 w 2448233"/>
                <a:gd name="connsiteY3" fmla="*/ 619657 h 1217005"/>
                <a:gd name="connsiteX0" fmla="*/ 0 w 2448233"/>
                <a:gd name="connsiteY0" fmla="*/ 609826 h 1207174"/>
                <a:gd name="connsiteX1" fmla="*/ 629264 w 2448233"/>
                <a:gd name="connsiteY1" fmla="*/ 225 h 1207174"/>
                <a:gd name="connsiteX2" fmla="*/ 1848977 w 2448233"/>
                <a:gd name="connsiteY2" fmla="*/ 1207149 h 1207174"/>
                <a:gd name="connsiteX3" fmla="*/ 2448233 w 2448233"/>
                <a:gd name="connsiteY3" fmla="*/ 609826 h 1207174"/>
                <a:gd name="connsiteX0" fmla="*/ 0 w 2448233"/>
                <a:gd name="connsiteY0" fmla="*/ 609603 h 1206951"/>
                <a:gd name="connsiteX1" fmla="*/ 629264 w 2448233"/>
                <a:gd name="connsiteY1" fmla="*/ 2 h 1206951"/>
                <a:gd name="connsiteX2" fmla="*/ 1848977 w 2448233"/>
                <a:gd name="connsiteY2" fmla="*/ 1206926 h 1206951"/>
                <a:gd name="connsiteX3" fmla="*/ 2448233 w 2448233"/>
                <a:gd name="connsiteY3" fmla="*/ 609603 h 1206951"/>
                <a:gd name="connsiteX0" fmla="*/ 0 w 2448233"/>
                <a:gd name="connsiteY0" fmla="*/ 609603 h 1206951"/>
                <a:gd name="connsiteX1" fmla="*/ 629264 w 2448233"/>
                <a:gd name="connsiteY1" fmla="*/ 2 h 1206951"/>
                <a:gd name="connsiteX2" fmla="*/ 1848977 w 2448233"/>
                <a:gd name="connsiteY2" fmla="*/ 1206926 h 1206951"/>
                <a:gd name="connsiteX3" fmla="*/ 2448233 w 2448233"/>
                <a:gd name="connsiteY3" fmla="*/ 609603 h 1206951"/>
                <a:gd name="connsiteX0" fmla="*/ 0 w 2448233"/>
                <a:gd name="connsiteY0" fmla="*/ 609603 h 1206951"/>
                <a:gd name="connsiteX1" fmla="*/ 629264 w 2448233"/>
                <a:gd name="connsiteY1" fmla="*/ 2 h 1206951"/>
                <a:gd name="connsiteX2" fmla="*/ 1848977 w 2448233"/>
                <a:gd name="connsiteY2" fmla="*/ 1206926 h 1206951"/>
                <a:gd name="connsiteX3" fmla="*/ 2448233 w 2448233"/>
                <a:gd name="connsiteY3" fmla="*/ 609603 h 1206951"/>
                <a:gd name="connsiteX0" fmla="*/ 0 w 2448233"/>
                <a:gd name="connsiteY0" fmla="*/ 609603 h 1206951"/>
                <a:gd name="connsiteX1" fmla="*/ 629264 w 2448233"/>
                <a:gd name="connsiteY1" fmla="*/ 2 h 1206951"/>
                <a:gd name="connsiteX2" fmla="*/ 1848977 w 2448233"/>
                <a:gd name="connsiteY2" fmla="*/ 1206926 h 1206951"/>
                <a:gd name="connsiteX3" fmla="*/ 2448233 w 2448233"/>
                <a:gd name="connsiteY3" fmla="*/ 609603 h 1206951"/>
                <a:gd name="connsiteX0" fmla="*/ 0 w 2448233"/>
                <a:gd name="connsiteY0" fmla="*/ 609603 h 1206954"/>
                <a:gd name="connsiteX1" fmla="*/ 629264 w 2448233"/>
                <a:gd name="connsiteY1" fmla="*/ 2 h 1206954"/>
                <a:gd name="connsiteX2" fmla="*/ 1848977 w 2448233"/>
                <a:gd name="connsiteY2" fmla="*/ 1206926 h 1206954"/>
                <a:gd name="connsiteX3" fmla="*/ 2448233 w 2448233"/>
                <a:gd name="connsiteY3" fmla="*/ 609603 h 1206954"/>
                <a:gd name="connsiteX0" fmla="*/ 0 w 2448233"/>
                <a:gd name="connsiteY0" fmla="*/ 609603 h 1206954"/>
                <a:gd name="connsiteX1" fmla="*/ 629264 w 2448233"/>
                <a:gd name="connsiteY1" fmla="*/ 2 h 1206954"/>
                <a:gd name="connsiteX2" fmla="*/ 1848977 w 2448233"/>
                <a:gd name="connsiteY2" fmla="*/ 1206926 h 1206954"/>
                <a:gd name="connsiteX3" fmla="*/ 2448233 w 2448233"/>
                <a:gd name="connsiteY3" fmla="*/ 609603 h 1206954"/>
                <a:gd name="connsiteX0" fmla="*/ 0 w 2448233"/>
                <a:gd name="connsiteY0" fmla="*/ 609603 h 1206954"/>
                <a:gd name="connsiteX1" fmla="*/ 629264 w 2448233"/>
                <a:gd name="connsiteY1" fmla="*/ 2 h 1206954"/>
                <a:gd name="connsiteX2" fmla="*/ 1848977 w 2448233"/>
                <a:gd name="connsiteY2" fmla="*/ 1206926 h 1206954"/>
                <a:gd name="connsiteX3" fmla="*/ 2448233 w 2448233"/>
                <a:gd name="connsiteY3" fmla="*/ 609603 h 1206954"/>
              </a:gdLst>
              <a:ahLst/>
              <a:cxnLst>
                <a:cxn ang="0">
                  <a:pos x="connsiteX0" y="connsiteY0"/>
                </a:cxn>
                <a:cxn ang="0">
                  <a:pos x="connsiteX1" y="connsiteY1"/>
                </a:cxn>
                <a:cxn ang="0">
                  <a:pos x="connsiteX2" y="connsiteY2"/>
                </a:cxn>
                <a:cxn ang="0">
                  <a:pos x="connsiteX3" y="connsiteY3"/>
                </a:cxn>
              </a:cxnLst>
              <a:rect l="l" t="t" r="r" b="b"/>
              <a:pathLst>
                <a:path w="2448233" h="1206954">
                  <a:moveTo>
                    <a:pt x="0" y="609603"/>
                  </a:moveTo>
                  <a:cubicBezTo>
                    <a:pt x="145026" y="383460"/>
                    <a:pt x="301437" y="-1230"/>
                    <a:pt x="629264" y="2"/>
                  </a:cubicBezTo>
                  <a:cubicBezTo>
                    <a:pt x="957091" y="1234"/>
                    <a:pt x="1572035" y="1202009"/>
                    <a:pt x="1848977" y="1206926"/>
                  </a:cubicBezTo>
                  <a:cubicBezTo>
                    <a:pt x="2179910" y="1210611"/>
                    <a:pt x="2313557" y="851214"/>
                    <a:pt x="2448233" y="609603"/>
                  </a:cubicBezTo>
                </a:path>
              </a:pathLst>
            </a:custGeom>
            <a:noFill/>
            <a:ln w="1905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8" name="フリーフォーム: 図形 37">
              <a:extLst>
                <a:ext uri="{FF2B5EF4-FFF2-40B4-BE49-F238E27FC236}">
                  <a16:creationId xmlns:a16="http://schemas.microsoft.com/office/drawing/2014/main" id="{7423E790-C10D-4B38-B9BA-0A0F0FD00E7D}"/>
                </a:ext>
              </a:extLst>
            </p:cNvPr>
            <p:cNvSpPr/>
            <p:nvPr/>
          </p:nvSpPr>
          <p:spPr>
            <a:xfrm>
              <a:off x="6597445" y="2050555"/>
              <a:ext cx="462163" cy="126705"/>
            </a:xfrm>
            <a:custGeom>
              <a:avLst/>
              <a:gdLst>
                <a:gd name="connsiteX0" fmla="*/ 0 w 1750142"/>
                <a:gd name="connsiteY0" fmla="*/ 63467 h 889376"/>
                <a:gd name="connsiteX1" fmla="*/ 1032387 w 1750142"/>
                <a:gd name="connsiteY1" fmla="*/ 33970 h 889376"/>
                <a:gd name="connsiteX2" fmla="*/ 1032387 w 1750142"/>
                <a:gd name="connsiteY2" fmla="*/ 476421 h 889376"/>
                <a:gd name="connsiteX3" fmla="*/ 1484671 w 1750142"/>
                <a:gd name="connsiteY3" fmla="*/ 515750 h 889376"/>
                <a:gd name="connsiteX4" fmla="*/ 1750142 w 1750142"/>
                <a:gd name="connsiteY4" fmla="*/ 889376 h 889376"/>
                <a:gd name="connsiteX0" fmla="*/ 0 w 1818968"/>
                <a:gd name="connsiteY0" fmla="*/ 63467 h 526502"/>
                <a:gd name="connsiteX1" fmla="*/ 1032387 w 1818968"/>
                <a:gd name="connsiteY1" fmla="*/ 33970 h 526502"/>
                <a:gd name="connsiteX2" fmla="*/ 1032387 w 1818968"/>
                <a:gd name="connsiteY2" fmla="*/ 476421 h 526502"/>
                <a:gd name="connsiteX3" fmla="*/ 1484671 w 1818968"/>
                <a:gd name="connsiteY3" fmla="*/ 515750 h 526502"/>
                <a:gd name="connsiteX4" fmla="*/ 1818968 w 1818968"/>
                <a:gd name="connsiteY4" fmla="*/ 446924 h 526502"/>
                <a:gd name="connsiteX0" fmla="*/ 0 w 1818968"/>
                <a:gd name="connsiteY0" fmla="*/ 63467 h 564670"/>
                <a:gd name="connsiteX1" fmla="*/ 1032387 w 1818968"/>
                <a:gd name="connsiteY1" fmla="*/ 33970 h 564670"/>
                <a:gd name="connsiteX2" fmla="*/ 1032387 w 1818968"/>
                <a:gd name="connsiteY2" fmla="*/ 476421 h 564670"/>
                <a:gd name="connsiteX3" fmla="*/ 1602659 w 1818968"/>
                <a:gd name="connsiteY3" fmla="*/ 555079 h 564670"/>
                <a:gd name="connsiteX4" fmla="*/ 1818968 w 1818968"/>
                <a:gd name="connsiteY4" fmla="*/ 446924 h 564670"/>
                <a:gd name="connsiteX0" fmla="*/ 0 w 1818968"/>
                <a:gd name="connsiteY0" fmla="*/ 173006 h 674209"/>
                <a:gd name="connsiteX1" fmla="*/ 294968 w 1818968"/>
                <a:gd name="connsiteY1" fmla="*/ 15689 h 674209"/>
                <a:gd name="connsiteX2" fmla="*/ 1032387 w 1818968"/>
                <a:gd name="connsiteY2" fmla="*/ 585960 h 674209"/>
                <a:gd name="connsiteX3" fmla="*/ 1602659 w 1818968"/>
                <a:gd name="connsiteY3" fmla="*/ 664618 h 674209"/>
                <a:gd name="connsiteX4" fmla="*/ 1818968 w 1818968"/>
                <a:gd name="connsiteY4" fmla="*/ 556463 h 674209"/>
                <a:gd name="connsiteX0" fmla="*/ 0 w 1818968"/>
                <a:gd name="connsiteY0" fmla="*/ 170814 h 672017"/>
                <a:gd name="connsiteX1" fmla="*/ 294968 w 1818968"/>
                <a:gd name="connsiteY1" fmla="*/ 13497 h 672017"/>
                <a:gd name="connsiteX2" fmla="*/ 1032387 w 1818968"/>
                <a:gd name="connsiteY2" fmla="*/ 583768 h 672017"/>
                <a:gd name="connsiteX3" fmla="*/ 1602659 w 1818968"/>
                <a:gd name="connsiteY3" fmla="*/ 662426 h 672017"/>
                <a:gd name="connsiteX4" fmla="*/ 1818968 w 1818968"/>
                <a:gd name="connsiteY4" fmla="*/ 554271 h 672017"/>
                <a:gd name="connsiteX0" fmla="*/ 0 w 1818968"/>
                <a:gd name="connsiteY0" fmla="*/ 157370 h 658573"/>
                <a:gd name="connsiteX1" fmla="*/ 294968 w 1818968"/>
                <a:gd name="connsiteY1" fmla="*/ 53 h 658573"/>
                <a:gd name="connsiteX2" fmla="*/ 550606 w 1818968"/>
                <a:gd name="connsiteY2" fmla="*/ 177034 h 658573"/>
                <a:gd name="connsiteX3" fmla="*/ 1602659 w 1818968"/>
                <a:gd name="connsiteY3" fmla="*/ 648982 h 658573"/>
                <a:gd name="connsiteX4" fmla="*/ 1818968 w 1818968"/>
                <a:gd name="connsiteY4" fmla="*/ 540827 h 658573"/>
                <a:gd name="connsiteX0" fmla="*/ 0 w 1818968"/>
                <a:gd name="connsiteY0" fmla="*/ 157370 h 540827"/>
                <a:gd name="connsiteX1" fmla="*/ 294968 w 1818968"/>
                <a:gd name="connsiteY1" fmla="*/ 53 h 540827"/>
                <a:gd name="connsiteX2" fmla="*/ 550606 w 1818968"/>
                <a:gd name="connsiteY2" fmla="*/ 177034 h 540827"/>
                <a:gd name="connsiteX3" fmla="*/ 835743 w 1818968"/>
                <a:gd name="connsiteY3" fmla="*/ 324517 h 540827"/>
                <a:gd name="connsiteX4" fmla="*/ 1818968 w 1818968"/>
                <a:gd name="connsiteY4" fmla="*/ 540827 h 540827"/>
                <a:gd name="connsiteX0" fmla="*/ 0 w 1818968"/>
                <a:gd name="connsiteY0" fmla="*/ 157370 h 540827"/>
                <a:gd name="connsiteX1" fmla="*/ 294968 w 1818968"/>
                <a:gd name="connsiteY1" fmla="*/ 53 h 540827"/>
                <a:gd name="connsiteX2" fmla="*/ 550606 w 1818968"/>
                <a:gd name="connsiteY2" fmla="*/ 177034 h 540827"/>
                <a:gd name="connsiteX3" fmla="*/ 835743 w 1818968"/>
                <a:gd name="connsiteY3" fmla="*/ 324517 h 540827"/>
                <a:gd name="connsiteX4" fmla="*/ 1141054 w 1818968"/>
                <a:gd name="connsiteY4" fmla="*/ 145093 h 540827"/>
                <a:gd name="connsiteX5" fmla="*/ 1818968 w 1818968"/>
                <a:gd name="connsiteY5" fmla="*/ 540827 h 540827"/>
                <a:gd name="connsiteX0" fmla="*/ 0 w 1818968"/>
                <a:gd name="connsiteY0" fmla="*/ 210024 h 593481"/>
                <a:gd name="connsiteX1" fmla="*/ 294968 w 1818968"/>
                <a:gd name="connsiteY1" fmla="*/ 52707 h 593481"/>
                <a:gd name="connsiteX2" fmla="*/ 550606 w 1818968"/>
                <a:gd name="connsiteY2" fmla="*/ 229688 h 593481"/>
                <a:gd name="connsiteX3" fmla="*/ 835743 w 1818968"/>
                <a:gd name="connsiteY3" fmla="*/ 377171 h 593481"/>
                <a:gd name="connsiteX4" fmla="*/ 1141054 w 1818968"/>
                <a:gd name="connsiteY4" fmla="*/ 197747 h 593481"/>
                <a:gd name="connsiteX5" fmla="*/ 1465519 w 1818968"/>
                <a:gd name="connsiteY5" fmla="*/ 10935 h 593481"/>
                <a:gd name="connsiteX6" fmla="*/ 1818968 w 1818968"/>
                <a:gd name="connsiteY6" fmla="*/ 593481 h 593481"/>
                <a:gd name="connsiteX0" fmla="*/ 0 w 1818968"/>
                <a:gd name="connsiteY0" fmla="*/ 201068 h 584525"/>
                <a:gd name="connsiteX1" fmla="*/ 294968 w 1818968"/>
                <a:gd name="connsiteY1" fmla="*/ 43751 h 584525"/>
                <a:gd name="connsiteX2" fmla="*/ 550606 w 1818968"/>
                <a:gd name="connsiteY2" fmla="*/ 220732 h 584525"/>
                <a:gd name="connsiteX3" fmla="*/ 835743 w 1818968"/>
                <a:gd name="connsiteY3" fmla="*/ 368215 h 584525"/>
                <a:gd name="connsiteX4" fmla="*/ 1141054 w 1818968"/>
                <a:gd name="connsiteY4" fmla="*/ 188791 h 584525"/>
                <a:gd name="connsiteX5" fmla="*/ 1465519 w 1818968"/>
                <a:gd name="connsiteY5" fmla="*/ 1979 h 584525"/>
                <a:gd name="connsiteX6" fmla="*/ 1642499 w 1818968"/>
                <a:gd name="connsiteY6" fmla="*/ 208456 h 584525"/>
                <a:gd name="connsiteX7" fmla="*/ 1818968 w 1818968"/>
                <a:gd name="connsiteY7" fmla="*/ 584525 h 584525"/>
                <a:gd name="connsiteX0" fmla="*/ 0 w 1931371"/>
                <a:gd name="connsiteY0" fmla="*/ 201068 h 584525"/>
                <a:gd name="connsiteX1" fmla="*/ 294968 w 1931371"/>
                <a:gd name="connsiteY1" fmla="*/ 43751 h 584525"/>
                <a:gd name="connsiteX2" fmla="*/ 550606 w 1931371"/>
                <a:gd name="connsiteY2" fmla="*/ 220732 h 584525"/>
                <a:gd name="connsiteX3" fmla="*/ 835743 w 1931371"/>
                <a:gd name="connsiteY3" fmla="*/ 368215 h 584525"/>
                <a:gd name="connsiteX4" fmla="*/ 1141054 w 1931371"/>
                <a:gd name="connsiteY4" fmla="*/ 188791 h 584525"/>
                <a:gd name="connsiteX5" fmla="*/ 1465519 w 1931371"/>
                <a:gd name="connsiteY5" fmla="*/ 1979 h 584525"/>
                <a:gd name="connsiteX6" fmla="*/ 1642499 w 1931371"/>
                <a:gd name="connsiteY6" fmla="*/ 208456 h 584525"/>
                <a:gd name="connsiteX7" fmla="*/ 1927635 w 1931371"/>
                <a:gd name="connsiteY7" fmla="*/ 405101 h 584525"/>
                <a:gd name="connsiteX8" fmla="*/ 1818968 w 1931371"/>
                <a:gd name="connsiteY8" fmla="*/ 584525 h 584525"/>
                <a:gd name="connsiteX0" fmla="*/ 0 w 2684207"/>
                <a:gd name="connsiteY0" fmla="*/ 201068 h 525532"/>
                <a:gd name="connsiteX1" fmla="*/ 294968 w 2684207"/>
                <a:gd name="connsiteY1" fmla="*/ 43751 h 525532"/>
                <a:gd name="connsiteX2" fmla="*/ 550606 w 2684207"/>
                <a:gd name="connsiteY2" fmla="*/ 220732 h 525532"/>
                <a:gd name="connsiteX3" fmla="*/ 835743 w 2684207"/>
                <a:gd name="connsiteY3" fmla="*/ 368215 h 525532"/>
                <a:gd name="connsiteX4" fmla="*/ 1141054 w 2684207"/>
                <a:gd name="connsiteY4" fmla="*/ 188791 h 525532"/>
                <a:gd name="connsiteX5" fmla="*/ 1465519 w 2684207"/>
                <a:gd name="connsiteY5" fmla="*/ 1979 h 525532"/>
                <a:gd name="connsiteX6" fmla="*/ 1642499 w 2684207"/>
                <a:gd name="connsiteY6" fmla="*/ 208456 h 525532"/>
                <a:gd name="connsiteX7" fmla="*/ 1927635 w 2684207"/>
                <a:gd name="connsiteY7" fmla="*/ 405101 h 525532"/>
                <a:gd name="connsiteX8" fmla="*/ 2684207 w 2684207"/>
                <a:gd name="connsiteY8" fmla="*/ 525532 h 525532"/>
                <a:gd name="connsiteX0" fmla="*/ 0 w 2684207"/>
                <a:gd name="connsiteY0" fmla="*/ 201068 h 525532"/>
                <a:gd name="connsiteX1" fmla="*/ 294968 w 2684207"/>
                <a:gd name="connsiteY1" fmla="*/ 43751 h 525532"/>
                <a:gd name="connsiteX2" fmla="*/ 550606 w 2684207"/>
                <a:gd name="connsiteY2" fmla="*/ 220732 h 525532"/>
                <a:gd name="connsiteX3" fmla="*/ 835743 w 2684207"/>
                <a:gd name="connsiteY3" fmla="*/ 368215 h 525532"/>
                <a:gd name="connsiteX4" fmla="*/ 1141054 w 2684207"/>
                <a:gd name="connsiteY4" fmla="*/ 188791 h 525532"/>
                <a:gd name="connsiteX5" fmla="*/ 1465519 w 2684207"/>
                <a:gd name="connsiteY5" fmla="*/ 1979 h 525532"/>
                <a:gd name="connsiteX6" fmla="*/ 1642499 w 2684207"/>
                <a:gd name="connsiteY6" fmla="*/ 208456 h 525532"/>
                <a:gd name="connsiteX7" fmla="*/ 1927635 w 2684207"/>
                <a:gd name="connsiteY7" fmla="*/ 405101 h 525532"/>
                <a:gd name="connsiteX8" fmla="*/ 2202938 w 2684207"/>
                <a:gd name="connsiteY8" fmla="*/ 208456 h 525532"/>
                <a:gd name="connsiteX9" fmla="*/ 2684207 w 2684207"/>
                <a:gd name="connsiteY9" fmla="*/ 525532 h 525532"/>
                <a:gd name="connsiteX0" fmla="*/ 0 w 2684207"/>
                <a:gd name="connsiteY0" fmla="*/ 201446 h 525910"/>
                <a:gd name="connsiteX1" fmla="*/ 294968 w 2684207"/>
                <a:gd name="connsiteY1" fmla="*/ 44129 h 525910"/>
                <a:gd name="connsiteX2" fmla="*/ 550606 w 2684207"/>
                <a:gd name="connsiteY2" fmla="*/ 221110 h 525910"/>
                <a:gd name="connsiteX3" fmla="*/ 1141054 w 2684207"/>
                <a:gd name="connsiteY3" fmla="*/ 189169 h 525910"/>
                <a:gd name="connsiteX4" fmla="*/ 1465519 w 2684207"/>
                <a:gd name="connsiteY4" fmla="*/ 2357 h 525910"/>
                <a:gd name="connsiteX5" fmla="*/ 1642499 w 2684207"/>
                <a:gd name="connsiteY5" fmla="*/ 208834 h 525910"/>
                <a:gd name="connsiteX6" fmla="*/ 1927635 w 2684207"/>
                <a:gd name="connsiteY6" fmla="*/ 405479 h 525910"/>
                <a:gd name="connsiteX7" fmla="*/ 2202938 w 2684207"/>
                <a:gd name="connsiteY7" fmla="*/ 208834 h 525910"/>
                <a:gd name="connsiteX8" fmla="*/ 2684207 w 2684207"/>
                <a:gd name="connsiteY8" fmla="*/ 525910 h 525910"/>
                <a:gd name="connsiteX0" fmla="*/ 0 w 2684207"/>
                <a:gd name="connsiteY0" fmla="*/ 201140 h 525604"/>
                <a:gd name="connsiteX1" fmla="*/ 294968 w 2684207"/>
                <a:gd name="connsiteY1" fmla="*/ 43823 h 525604"/>
                <a:gd name="connsiteX2" fmla="*/ 1141054 w 2684207"/>
                <a:gd name="connsiteY2" fmla="*/ 188863 h 525604"/>
                <a:gd name="connsiteX3" fmla="*/ 1465519 w 2684207"/>
                <a:gd name="connsiteY3" fmla="*/ 2051 h 525604"/>
                <a:gd name="connsiteX4" fmla="*/ 1642499 w 2684207"/>
                <a:gd name="connsiteY4" fmla="*/ 208528 h 525604"/>
                <a:gd name="connsiteX5" fmla="*/ 1927635 w 2684207"/>
                <a:gd name="connsiteY5" fmla="*/ 405173 h 525604"/>
                <a:gd name="connsiteX6" fmla="*/ 2202938 w 2684207"/>
                <a:gd name="connsiteY6" fmla="*/ 208528 h 525604"/>
                <a:gd name="connsiteX7" fmla="*/ 2684207 w 2684207"/>
                <a:gd name="connsiteY7" fmla="*/ 525604 h 525604"/>
                <a:gd name="connsiteX0" fmla="*/ 0 w 2684207"/>
                <a:gd name="connsiteY0" fmla="*/ 203145 h 527609"/>
                <a:gd name="connsiteX1" fmla="*/ 294968 w 2684207"/>
                <a:gd name="connsiteY1" fmla="*/ 45828 h 527609"/>
                <a:gd name="connsiteX2" fmla="*/ 1141054 w 2684207"/>
                <a:gd name="connsiteY2" fmla="*/ 190868 h 527609"/>
                <a:gd name="connsiteX3" fmla="*/ 1465519 w 2684207"/>
                <a:gd name="connsiteY3" fmla="*/ 4056 h 527609"/>
                <a:gd name="connsiteX4" fmla="*/ 1927635 w 2684207"/>
                <a:gd name="connsiteY4" fmla="*/ 407178 h 527609"/>
                <a:gd name="connsiteX5" fmla="*/ 2202938 w 2684207"/>
                <a:gd name="connsiteY5" fmla="*/ 210533 h 527609"/>
                <a:gd name="connsiteX6" fmla="*/ 2684207 w 2684207"/>
                <a:gd name="connsiteY6" fmla="*/ 527609 h 527609"/>
                <a:gd name="connsiteX0" fmla="*/ 0 w 2684207"/>
                <a:gd name="connsiteY0" fmla="*/ 199133 h 523597"/>
                <a:gd name="connsiteX1" fmla="*/ 294968 w 2684207"/>
                <a:gd name="connsiteY1" fmla="*/ 41816 h 523597"/>
                <a:gd name="connsiteX2" fmla="*/ 1141054 w 2684207"/>
                <a:gd name="connsiteY2" fmla="*/ 186856 h 523597"/>
                <a:gd name="connsiteX3" fmla="*/ 1465519 w 2684207"/>
                <a:gd name="connsiteY3" fmla="*/ 44 h 523597"/>
                <a:gd name="connsiteX4" fmla="*/ 2202938 w 2684207"/>
                <a:gd name="connsiteY4" fmla="*/ 206521 h 523597"/>
                <a:gd name="connsiteX5" fmla="*/ 2684207 w 2684207"/>
                <a:gd name="connsiteY5" fmla="*/ 523597 h 523597"/>
                <a:gd name="connsiteX0" fmla="*/ 0 w 2536723"/>
                <a:gd name="connsiteY0" fmla="*/ 199133 h 213995"/>
                <a:gd name="connsiteX1" fmla="*/ 294968 w 2536723"/>
                <a:gd name="connsiteY1" fmla="*/ 41816 h 213995"/>
                <a:gd name="connsiteX2" fmla="*/ 1141054 w 2536723"/>
                <a:gd name="connsiteY2" fmla="*/ 186856 h 213995"/>
                <a:gd name="connsiteX3" fmla="*/ 1465519 w 2536723"/>
                <a:gd name="connsiteY3" fmla="*/ 44 h 213995"/>
                <a:gd name="connsiteX4" fmla="*/ 2202938 w 2536723"/>
                <a:gd name="connsiteY4" fmla="*/ 206521 h 213995"/>
                <a:gd name="connsiteX5" fmla="*/ 2536723 w 2536723"/>
                <a:gd name="connsiteY5" fmla="*/ 208965 h 213995"/>
                <a:gd name="connsiteX0" fmla="*/ 0 w 2536723"/>
                <a:gd name="connsiteY0" fmla="*/ 199143 h 208975"/>
                <a:gd name="connsiteX1" fmla="*/ 294968 w 2536723"/>
                <a:gd name="connsiteY1" fmla="*/ 41826 h 208975"/>
                <a:gd name="connsiteX2" fmla="*/ 1141054 w 2536723"/>
                <a:gd name="connsiteY2" fmla="*/ 186866 h 208975"/>
                <a:gd name="connsiteX3" fmla="*/ 1465519 w 2536723"/>
                <a:gd name="connsiteY3" fmla="*/ 54 h 208975"/>
                <a:gd name="connsiteX4" fmla="*/ 2536723 w 2536723"/>
                <a:gd name="connsiteY4" fmla="*/ 208975 h 208975"/>
                <a:gd name="connsiteX0" fmla="*/ 0 w 2536723"/>
                <a:gd name="connsiteY0" fmla="*/ 521117 h 530949"/>
                <a:gd name="connsiteX1" fmla="*/ 648929 w 2536723"/>
                <a:gd name="connsiteY1" fmla="*/ 6 h 530949"/>
                <a:gd name="connsiteX2" fmla="*/ 1141054 w 2536723"/>
                <a:gd name="connsiteY2" fmla="*/ 508840 h 530949"/>
                <a:gd name="connsiteX3" fmla="*/ 1465519 w 2536723"/>
                <a:gd name="connsiteY3" fmla="*/ 322028 h 530949"/>
                <a:gd name="connsiteX4" fmla="*/ 2536723 w 2536723"/>
                <a:gd name="connsiteY4" fmla="*/ 530949 h 530949"/>
                <a:gd name="connsiteX0" fmla="*/ 0 w 2536723"/>
                <a:gd name="connsiteY0" fmla="*/ 521117 h 941482"/>
                <a:gd name="connsiteX1" fmla="*/ 648929 w 2536723"/>
                <a:gd name="connsiteY1" fmla="*/ 6 h 941482"/>
                <a:gd name="connsiteX2" fmla="*/ 1141054 w 2536723"/>
                <a:gd name="connsiteY2" fmla="*/ 508840 h 941482"/>
                <a:gd name="connsiteX3" fmla="*/ 1966964 w 2536723"/>
                <a:gd name="connsiteY3" fmla="*/ 941460 h 941482"/>
                <a:gd name="connsiteX4" fmla="*/ 2536723 w 2536723"/>
                <a:gd name="connsiteY4" fmla="*/ 530949 h 941482"/>
                <a:gd name="connsiteX0" fmla="*/ 0 w 2536723"/>
                <a:gd name="connsiteY0" fmla="*/ 619439 h 1039804"/>
                <a:gd name="connsiteX1" fmla="*/ 609600 w 2536723"/>
                <a:gd name="connsiteY1" fmla="*/ 5 h 1039804"/>
                <a:gd name="connsiteX2" fmla="*/ 1141054 w 2536723"/>
                <a:gd name="connsiteY2" fmla="*/ 607162 h 1039804"/>
                <a:gd name="connsiteX3" fmla="*/ 1966964 w 2536723"/>
                <a:gd name="connsiteY3" fmla="*/ 1039782 h 1039804"/>
                <a:gd name="connsiteX4" fmla="*/ 2536723 w 2536723"/>
                <a:gd name="connsiteY4" fmla="*/ 629271 h 1039804"/>
                <a:gd name="connsiteX0" fmla="*/ 0 w 2536723"/>
                <a:gd name="connsiteY0" fmla="*/ 619435 h 1039800"/>
                <a:gd name="connsiteX1" fmla="*/ 609600 w 2536723"/>
                <a:gd name="connsiteY1" fmla="*/ 1 h 1039800"/>
                <a:gd name="connsiteX2" fmla="*/ 1268873 w 2536723"/>
                <a:gd name="connsiteY2" fmla="*/ 616991 h 1039800"/>
                <a:gd name="connsiteX3" fmla="*/ 1966964 w 2536723"/>
                <a:gd name="connsiteY3" fmla="*/ 1039778 h 1039800"/>
                <a:gd name="connsiteX4" fmla="*/ 2536723 w 2536723"/>
                <a:gd name="connsiteY4" fmla="*/ 629267 h 1039800"/>
                <a:gd name="connsiteX0" fmla="*/ 0 w 2536723"/>
                <a:gd name="connsiteY0" fmla="*/ 619435 h 1216773"/>
                <a:gd name="connsiteX1" fmla="*/ 609600 w 2536723"/>
                <a:gd name="connsiteY1" fmla="*/ 1 h 1216773"/>
                <a:gd name="connsiteX2" fmla="*/ 1268873 w 2536723"/>
                <a:gd name="connsiteY2" fmla="*/ 616991 h 1216773"/>
                <a:gd name="connsiteX3" fmla="*/ 1848977 w 2536723"/>
                <a:gd name="connsiteY3" fmla="*/ 1216758 h 1216773"/>
                <a:gd name="connsiteX4" fmla="*/ 2536723 w 2536723"/>
                <a:gd name="connsiteY4" fmla="*/ 629267 h 1216773"/>
                <a:gd name="connsiteX0" fmla="*/ 0 w 2448233"/>
                <a:gd name="connsiteY0" fmla="*/ 619435 h 1216773"/>
                <a:gd name="connsiteX1" fmla="*/ 609600 w 2448233"/>
                <a:gd name="connsiteY1" fmla="*/ 1 h 1216773"/>
                <a:gd name="connsiteX2" fmla="*/ 1268873 w 2448233"/>
                <a:gd name="connsiteY2" fmla="*/ 616991 h 1216773"/>
                <a:gd name="connsiteX3" fmla="*/ 1848977 w 2448233"/>
                <a:gd name="connsiteY3" fmla="*/ 1216758 h 1216773"/>
                <a:gd name="connsiteX4" fmla="*/ 2448233 w 2448233"/>
                <a:gd name="connsiteY4" fmla="*/ 619435 h 1216773"/>
                <a:gd name="connsiteX0" fmla="*/ 0 w 2448233"/>
                <a:gd name="connsiteY0" fmla="*/ 619435 h 1216775"/>
                <a:gd name="connsiteX1" fmla="*/ 609600 w 2448233"/>
                <a:gd name="connsiteY1" fmla="*/ 1 h 1216775"/>
                <a:gd name="connsiteX2" fmla="*/ 1268873 w 2448233"/>
                <a:gd name="connsiteY2" fmla="*/ 616991 h 1216775"/>
                <a:gd name="connsiteX3" fmla="*/ 1848977 w 2448233"/>
                <a:gd name="connsiteY3" fmla="*/ 1216758 h 1216775"/>
                <a:gd name="connsiteX4" fmla="*/ 2448233 w 2448233"/>
                <a:gd name="connsiteY4" fmla="*/ 619435 h 1216775"/>
                <a:gd name="connsiteX0" fmla="*/ 0 w 2448233"/>
                <a:gd name="connsiteY0" fmla="*/ 619435 h 1216775"/>
                <a:gd name="connsiteX1" fmla="*/ 609600 w 2448233"/>
                <a:gd name="connsiteY1" fmla="*/ 1 h 1216775"/>
                <a:gd name="connsiteX2" fmla="*/ 1268873 w 2448233"/>
                <a:gd name="connsiteY2" fmla="*/ 616991 h 1216775"/>
                <a:gd name="connsiteX3" fmla="*/ 1848977 w 2448233"/>
                <a:gd name="connsiteY3" fmla="*/ 1216758 h 1216775"/>
                <a:gd name="connsiteX4" fmla="*/ 2448233 w 2448233"/>
                <a:gd name="connsiteY4" fmla="*/ 619435 h 1216775"/>
                <a:gd name="connsiteX0" fmla="*/ 0 w 2448233"/>
                <a:gd name="connsiteY0" fmla="*/ 619435 h 1216775"/>
                <a:gd name="connsiteX1" fmla="*/ 609600 w 2448233"/>
                <a:gd name="connsiteY1" fmla="*/ 1 h 1216775"/>
                <a:gd name="connsiteX2" fmla="*/ 1268873 w 2448233"/>
                <a:gd name="connsiteY2" fmla="*/ 616991 h 1216775"/>
                <a:gd name="connsiteX3" fmla="*/ 1848977 w 2448233"/>
                <a:gd name="connsiteY3" fmla="*/ 1216758 h 1216775"/>
                <a:gd name="connsiteX4" fmla="*/ 2448233 w 2448233"/>
                <a:gd name="connsiteY4" fmla="*/ 619435 h 1216775"/>
                <a:gd name="connsiteX0" fmla="*/ 0 w 2448233"/>
                <a:gd name="connsiteY0" fmla="*/ 619435 h 1216775"/>
                <a:gd name="connsiteX1" fmla="*/ 609600 w 2448233"/>
                <a:gd name="connsiteY1" fmla="*/ 1 h 1216775"/>
                <a:gd name="connsiteX2" fmla="*/ 1268873 w 2448233"/>
                <a:gd name="connsiteY2" fmla="*/ 616991 h 1216775"/>
                <a:gd name="connsiteX3" fmla="*/ 1848977 w 2448233"/>
                <a:gd name="connsiteY3" fmla="*/ 1216758 h 1216775"/>
                <a:gd name="connsiteX4" fmla="*/ 2448233 w 2448233"/>
                <a:gd name="connsiteY4" fmla="*/ 619435 h 1216775"/>
                <a:gd name="connsiteX0" fmla="*/ 0 w 2448233"/>
                <a:gd name="connsiteY0" fmla="*/ 619540 h 1216880"/>
                <a:gd name="connsiteX1" fmla="*/ 609600 w 2448233"/>
                <a:gd name="connsiteY1" fmla="*/ 106 h 1216880"/>
                <a:gd name="connsiteX2" fmla="*/ 1268873 w 2448233"/>
                <a:gd name="connsiteY2" fmla="*/ 617096 h 1216880"/>
                <a:gd name="connsiteX3" fmla="*/ 1848977 w 2448233"/>
                <a:gd name="connsiteY3" fmla="*/ 1216863 h 1216880"/>
                <a:gd name="connsiteX4" fmla="*/ 2448233 w 2448233"/>
                <a:gd name="connsiteY4" fmla="*/ 619540 h 1216880"/>
                <a:gd name="connsiteX0" fmla="*/ 0 w 2448233"/>
                <a:gd name="connsiteY0" fmla="*/ 619540 h 1216880"/>
                <a:gd name="connsiteX1" fmla="*/ 609600 w 2448233"/>
                <a:gd name="connsiteY1" fmla="*/ 106 h 1216880"/>
                <a:gd name="connsiteX2" fmla="*/ 1268873 w 2448233"/>
                <a:gd name="connsiteY2" fmla="*/ 617096 h 1216880"/>
                <a:gd name="connsiteX3" fmla="*/ 1848977 w 2448233"/>
                <a:gd name="connsiteY3" fmla="*/ 1216863 h 1216880"/>
                <a:gd name="connsiteX4" fmla="*/ 2448233 w 2448233"/>
                <a:gd name="connsiteY4" fmla="*/ 619540 h 1216880"/>
                <a:gd name="connsiteX0" fmla="*/ 0 w 2448233"/>
                <a:gd name="connsiteY0" fmla="*/ 619540 h 1216880"/>
                <a:gd name="connsiteX1" fmla="*/ 609600 w 2448233"/>
                <a:gd name="connsiteY1" fmla="*/ 106 h 1216880"/>
                <a:gd name="connsiteX2" fmla="*/ 1268873 w 2448233"/>
                <a:gd name="connsiteY2" fmla="*/ 617096 h 1216880"/>
                <a:gd name="connsiteX3" fmla="*/ 1848977 w 2448233"/>
                <a:gd name="connsiteY3" fmla="*/ 1216863 h 1216880"/>
                <a:gd name="connsiteX4" fmla="*/ 2448233 w 2448233"/>
                <a:gd name="connsiteY4" fmla="*/ 619540 h 1216880"/>
                <a:gd name="connsiteX0" fmla="*/ 0 w 2448233"/>
                <a:gd name="connsiteY0" fmla="*/ 619540 h 1216888"/>
                <a:gd name="connsiteX1" fmla="*/ 609600 w 2448233"/>
                <a:gd name="connsiteY1" fmla="*/ 106 h 1216888"/>
                <a:gd name="connsiteX2" fmla="*/ 1268873 w 2448233"/>
                <a:gd name="connsiteY2" fmla="*/ 617096 h 1216888"/>
                <a:gd name="connsiteX3" fmla="*/ 1848977 w 2448233"/>
                <a:gd name="connsiteY3" fmla="*/ 1216863 h 1216888"/>
                <a:gd name="connsiteX4" fmla="*/ 2448233 w 2448233"/>
                <a:gd name="connsiteY4" fmla="*/ 619540 h 1216888"/>
                <a:gd name="connsiteX0" fmla="*/ 0 w 2448233"/>
                <a:gd name="connsiteY0" fmla="*/ 629011 h 1226359"/>
                <a:gd name="connsiteX1" fmla="*/ 609600 w 2448233"/>
                <a:gd name="connsiteY1" fmla="*/ 9577 h 1226359"/>
                <a:gd name="connsiteX2" fmla="*/ 1848977 w 2448233"/>
                <a:gd name="connsiteY2" fmla="*/ 1226334 h 1226359"/>
                <a:gd name="connsiteX3" fmla="*/ 2448233 w 2448233"/>
                <a:gd name="connsiteY3" fmla="*/ 629011 h 1226359"/>
                <a:gd name="connsiteX0" fmla="*/ 0 w 2448233"/>
                <a:gd name="connsiteY0" fmla="*/ 621256 h 1218604"/>
                <a:gd name="connsiteX1" fmla="*/ 609600 w 2448233"/>
                <a:gd name="connsiteY1" fmla="*/ 1822 h 1218604"/>
                <a:gd name="connsiteX2" fmla="*/ 1848977 w 2448233"/>
                <a:gd name="connsiteY2" fmla="*/ 1218579 h 1218604"/>
                <a:gd name="connsiteX3" fmla="*/ 2448233 w 2448233"/>
                <a:gd name="connsiteY3" fmla="*/ 621256 h 1218604"/>
                <a:gd name="connsiteX0" fmla="*/ 0 w 2448233"/>
                <a:gd name="connsiteY0" fmla="*/ 619657 h 1217005"/>
                <a:gd name="connsiteX1" fmla="*/ 609600 w 2448233"/>
                <a:gd name="connsiteY1" fmla="*/ 223 h 1217005"/>
                <a:gd name="connsiteX2" fmla="*/ 1848977 w 2448233"/>
                <a:gd name="connsiteY2" fmla="*/ 1216980 h 1217005"/>
                <a:gd name="connsiteX3" fmla="*/ 2448233 w 2448233"/>
                <a:gd name="connsiteY3" fmla="*/ 619657 h 1217005"/>
                <a:gd name="connsiteX0" fmla="*/ 0 w 2448233"/>
                <a:gd name="connsiteY0" fmla="*/ 609826 h 1207174"/>
                <a:gd name="connsiteX1" fmla="*/ 629264 w 2448233"/>
                <a:gd name="connsiteY1" fmla="*/ 225 h 1207174"/>
                <a:gd name="connsiteX2" fmla="*/ 1848977 w 2448233"/>
                <a:gd name="connsiteY2" fmla="*/ 1207149 h 1207174"/>
                <a:gd name="connsiteX3" fmla="*/ 2448233 w 2448233"/>
                <a:gd name="connsiteY3" fmla="*/ 609826 h 1207174"/>
                <a:gd name="connsiteX0" fmla="*/ 0 w 2448233"/>
                <a:gd name="connsiteY0" fmla="*/ 609603 h 1206951"/>
                <a:gd name="connsiteX1" fmla="*/ 629264 w 2448233"/>
                <a:gd name="connsiteY1" fmla="*/ 2 h 1206951"/>
                <a:gd name="connsiteX2" fmla="*/ 1848977 w 2448233"/>
                <a:gd name="connsiteY2" fmla="*/ 1206926 h 1206951"/>
                <a:gd name="connsiteX3" fmla="*/ 2448233 w 2448233"/>
                <a:gd name="connsiteY3" fmla="*/ 609603 h 1206951"/>
                <a:gd name="connsiteX0" fmla="*/ 0 w 2448233"/>
                <a:gd name="connsiteY0" fmla="*/ 609603 h 1206951"/>
                <a:gd name="connsiteX1" fmla="*/ 629264 w 2448233"/>
                <a:gd name="connsiteY1" fmla="*/ 2 h 1206951"/>
                <a:gd name="connsiteX2" fmla="*/ 1848977 w 2448233"/>
                <a:gd name="connsiteY2" fmla="*/ 1206926 h 1206951"/>
                <a:gd name="connsiteX3" fmla="*/ 2448233 w 2448233"/>
                <a:gd name="connsiteY3" fmla="*/ 609603 h 1206951"/>
                <a:gd name="connsiteX0" fmla="*/ 0 w 2448233"/>
                <a:gd name="connsiteY0" fmla="*/ 609603 h 1206951"/>
                <a:gd name="connsiteX1" fmla="*/ 629264 w 2448233"/>
                <a:gd name="connsiteY1" fmla="*/ 2 h 1206951"/>
                <a:gd name="connsiteX2" fmla="*/ 1848977 w 2448233"/>
                <a:gd name="connsiteY2" fmla="*/ 1206926 h 1206951"/>
                <a:gd name="connsiteX3" fmla="*/ 2448233 w 2448233"/>
                <a:gd name="connsiteY3" fmla="*/ 609603 h 1206951"/>
                <a:gd name="connsiteX0" fmla="*/ 0 w 2448233"/>
                <a:gd name="connsiteY0" fmla="*/ 609603 h 1206951"/>
                <a:gd name="connsiteX1" fmla="*/ 629264 w 2448233"/>
                <a:gd name="connsiteY1" fmla="*/ 2 h 1206951"/>
                <a:gd name="connsiteX2" fmla="*/ 1848977 w 2448233"/>
                <a:gd name="connsiteY2" fmla="*/ 1206926 h 1206951"/>
                <a:gd name="connsiteX3" fmla="*/ 2448233 w 2448233"/>
                <a:gd name="connsiteY3" fmla="*/ 609603 h 1206951"/>
                <a:gd name="connsiteX0" fmla="*/ 0 w 2448233"/>
                <a:gd name="connsiteY0" fmla="*/ 609603 h 1206954"/>
                <a:gd name="connsiteX1" fmla="*/ 629264 w 2448233"/>
                <a:gd name="connsiteY1" fmla="*/ 2 h 1206954"/>
                <a:gd name="connsiteX2" fmla="*/ 1848977 w 2448233"/>
                <a:gd name="connsiteY2" fmla="*/ 1206926 h 1206954"/>
                <a:gd name="connsiteX3" fmla="*/ 2448233 w 2448233"/>
                <a:gd name="connsiteY3" fmla="*/ 609603 h 1206954"/>
                <a:gd name="connsiteX0" fmla="*/ 0 w 2448233"/>
                <a:gd name="connsiteY0" fmla="*/ 609603 h 1206954"/>
                <a:gd name="connsiteX1" fmla="*/ 629264 w 2448233"/>
                <a:gd name="connsiteY1" fmla="*/ 2 h 1206954"/>
                <a:gd name="connsiteX2" fmla="*/ 1848977 w 2448233"/>
                <a:gd name="connsiteY2" fmla="*/ 1206926 h 1206954"/>
                <a:gd name="connsiteX3" fmla="*/ 2448233 w 2448233"/>
                <a:gd name="connsiteY3" fmla="*/ 609603 h 1206954"/>
                <a:gd name="connsiteX0" fmla="*/ 0 w 2448233"/>
                <a:gd name="connsiteY0" fmla="*/ 609603 h 1206954"/>
                <a:gd name="connsiteX1" fmla="*/ 629264 w 2448233"/>
                <a:gd name="connsiteY1" fmla="*/ 2 h 1206954"/>
                <a:gd name="connsiteX2" fmla="*/ 1848977 w 2448233"/>
                <a:gd name="connsiteY2" fmla="*/ 1206926 h 1206954"/>
                <a:gd name="connsiteX3" fmla="*/ 2448233 w 2448233"/>
                <a:gd name="connsiteY3" fmla="*/ 609603 h 1206954"/>
              </a:gdLst>
              <a:ahLst/>
              <a:cxnLst>
                <a:cxn ang="0">
                  <a:pos x="connsiteX0" y="connsiteY0"/>
                </a:cxn>
                <a:cxn ang="0">
                  <a:pos x="connsiteX1" y="connsiteY1"/>
                </a:cxn>
                <a:cxn ang="0">
                  <a:pos x="connsiteX2" y="connsiteY2"/>
                </a:cxn>
                <a:cxn ang="0">
                  <a:pos x="connsiteX3" y="connsiteY3"/>
                </a:cxn>
              </a:cxnLst>
              <a:rect l="l" t="t" r="r" b="b"/>
              <a:pathLst>
                <a:path w="2448233" h="1206954">
                  <a:moveTo>
                    <a:pt x="0" y="609603"/>
                  </a:moveTo>
                  <a:cubicBezTo>
                    <a:pt x="145026" y="383460"/>
                    <a:pt x="301437" y="-1230"/>
                    <a:pt x="629264" y="2"/>
                  </a:cubicBezTo>
                  <a:cubicBezTo>
                    <a:pt x="957091" y="1234"/>
                    <a:pt x="1572035" y="1202009"/>
                    <a:pt x="1848977" y="1206926"/>
                  </a:cubicBezTo>
                  <a:cubicBezTo>
                    <a:pt x="2179910" y="1210611"/>
                    <a:pt x="2313557" y="851214"/>
                    <a:pt x="2448233" y="609603"/>
                  </a:cubicBezTo>
                </a:path>
              </a:pathLst>
            </a:custGeom>
            <a:noFill/>
            <a:ln w="1905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9" name="フリーフォーム: 図形 38">
              <a:extLst>
                <a:ext uri="{FF2B5EF4-FFF2-40B4-BE49-F238E27FC236}">
                  <a16:creationId xmlns:a16="http://schemas.microsoft.com/office/drawing/2014/main" id="{89A69B6D-4721-427D-B655-A8F71724F470}"/>
                </a:ext>
              </a:extLst>
            </p:cNvPr>
            <p:cNvSpPr/>
            <p:nvPr/>
          </p:nvSpPr>
          <p:spPr>
            <a:xfrm>
              <a:off x="7054598" y="2051660"/>
              <a:ext cx="462163" cy="126705"/>
            </a:xfrm>
            <a:custGeom>
              <a:avLst/>
              <a:gdLst>
                <a:gd name="connsiteX0" fmla="*/ 0 w 1750142"/>
                <a:gd name="connsiteY0" fmla="*/ 63467 h 889376"/>
                <a:gd name="connsiteX1" fmla="*/ 1032387 w 1750142"/>
                <a:gd name="connsiteY1" fmla="*/ 33970 h 889376"/>
                <a:gd name="connsiteX2" fmla="*/ 1032387 w 1750142"/>
                <a:gd name="connsiteY2" fmla="*/ 476421 h 889376"/>
                <a:gd name="connsiteX3" fmla="*/ 1484671 w 1750142"/>
                <a:gd name="connsiteY3" fmla="*/ 515750 h 889376"/>
                <a:gd name="connsiteX4" fmla="*/ 1750142 w 1750142"/>
                <a:gd name="connsiteY4" fmla="*/ 889376 h 889376"/>
                <a:gd name="connsiteX0" fmla="*/ 0 w 1818968"/>
                <a:gd name="connsiteY0" fmla="*/ 63467 h 526502"/>
                <a:gd name="connsiteX1" fmla="*/ 1032387 w 1818968"/>
                <a:gd name="connsiteY1" fmla="*/ 33970 h 526502"/>
                <a:gd name="connsiteX2" fmla="*/ 1032387 w 1818968"/>
                <a:gd name="connsiteY2" fmla="*/ 476421 h 526502"/>
                <a:gd name="connsiteX3" fmla="*/ 1484671 w 1818968"/>
                <a:gd name="connsiteY3" fmla="*/ 515750 h 526502"/>
                <a:gd name="connsiteX4" fmla="*/ 1818968 w 1818968"/>
                <a:gd name="connsiteY4" fmla="*/ 446924 h 526502"/>
                <a:gd name="connsiteX0" fmla="*/ 0 w 1818968"/>
                <a:gd name="connsiteY0" fmla="*/ 63467 h 564670"/>
                <a:gd name="connsiteX1" fmla="*/ 1032387 w 1818968"/>
                <a:gd name="connsiteY1" fmla="*/ 33970 h 564670"/>
                <a:gd name="connsiteX2" fmla="*/ 1032387 w 1818968"/>
                <a:gd name="connsiteY2" fmla="*/ 476421 h 564670"/>
                <a:gd name="connsiteX3" fmla="*/ 1602659 w 1818968"/>
                <a:gd name="connsiteY3" fmla="*/ 555079 h 564670"/>
                <a:gd name="connsiteX4" fmla="*/ 1818968 w 1818968"/>
                <a:gd name="connsiteY4" fmla="*/ 446924 h 564670"/>
                <a:gd name="connsiteX0" fmla="*/ 0 w 1818968"/>
                <a:gd name="connsiteY0" fmla="*/ 173006 h 674209"/>
                <a:gd name="connsiteX1" fmla="*/ 294968 w 1818968"/>
                <a:gd name="connsiteY1" fmla="*/ 15689 h 674209"/>
                <a:gd name="connsiteX2" fmla="*/ 1032387 w 1818968"/>
                <a:gd name="connsiteY2" fmla="*/ 585960 h 674209"/>
                <a:gd name="connsiteX3" fmla="*/ 1602659 w 1818968"/>
                <a:gd name="connsiteY3" fmla="*/ 664618 h 674209"/>
                <a:gd name="connsiteX4" fmla="*/ 1818968 w 1818968"/>
                <a:gd name="connsiteY4" fmla="*/ 556463 h 674209"/>
                <a:gd name="connsiteX0" fmla="*/ 0 w 1818968"/>
                <a:gd name="connsiteY0" fmla="*/ 170814 h 672017"/>
                <a:gd name="connsiteX1" fmla="*/ 294968 w 1818968"/>
                <a:gd name="connsiteY1" fmla="*/ 13497 h 672017"/>
                <a:gd name="connsiteX2" fmla="*/ 1032387 w 1818968"/>
                <a:gd name="connsiteY2" fmla="*/ 583768 h 672017"/>
                <a:gd name="connsiteX3" fmla="*/ 1602659 w 1818968"/>
                <a:gd name="connsiteY3" fmla="*/ 662426 h 672017"/>
                <a:gd name="connsiteX4" fmla="*/ 1818968 w 1818968"/>
                <a:gd name="connsiteY4" fmla="*/ 554271 h 672017"/>
                <a:gd name="connsiteX0" fmla="*/ 0 w 1818968"/>
                <a:gd name="connsiteY0" fmla="*/ 157370 h 658573"/>
                <a:gd name="connsiteX1" fmla="*/ 294968 w 1818968"/>
                <a:gd name="connsiteY1" fmla="*/ 53 h 658573"/>
                <a:gd name="connsiteX2" fmla="*/ 550606 w 1818968"/>
                <a:gd name="connsiteY2" fmla="*/ 177034 h 658573"/>
                <a:gd name="connsiteX3" fmla="*/ 1602659 w 1818968"/>
                <a:gd name="connsiteY3" fmla="*/ 648982 h 658573"/>
                <a:gd name="connsiteX4" fmla="*/ 1818968 w 1818968"/>
                <a:gd name="connsiteY4" fmla="*/ 540827 h 658573"/>
                <a:gd name="connsiteX0" fmla="*/ 0 w 1818968"/>
                <a:gd name="connsiteY0" fmla="*/ 157370 h 540827"/>
                <a:gd name="connsiteX1" fmla="*/ 294968 w 1818968"/>
                <a:gd name="connsiteY1" fmla="*/ 53 h 540827"/>
                <a:gd name="connsiteX2" fmla="*/ 550606 w 1818968"/>
                <a:gd name="connsiteY2" fmla="*/ 177034 h 540827"/>
                <a:gd name="connsiteX3" fmla="*/ 835743 w 1818968"/>
                <a:gd name="connsiteY3" fmla="*/ 324517 h 540827"/>
                <a:gd name="connsiteX4" fmla="*/ 1818968 w 1818968"/>
                <a:gd name="connsiteY4" fmla="*/ 540827 h 540827"/>
                <a:gd name="connsiteX0" fmla="*/ 0 w 1818968"/>
                <a:gd name="connsiteY0" fmla="*/ 157370 h 540827"/>
                <a:gd name="connsiteX1" fmla="*/ 294968 w 1818968"/>
                <a:gd name="connsiteY1" fmla="*/ 53 h 540827"/>
                <a:gd name="connsiteX2" fmla="*/ 550606 w 1818968"/>
                <a:gd name="connsiteY2" fmla="*/ 177034 h 540827"/>
                <a:gd name="connsiteX3" fmla="*/ 835743 w 1818968"/>
                <a:gd name="connsiteY3" fmla="*/ 324517 h 540827"/>
                <a:gd name="connsiteX4" fmla="*/ 1141054 w 1818968"/>
                <a:gd name="connsiteY4" fmla="*/ 145093 h 540827"/>
                <a:gd name="connsiteX5" fmla="*/ 1818968 w 1818968"/>
                <a:gd name="connsiteY5" fmla="*/ 540827 h 540827"/>
                <a:gd name="connsiteX0" fmla="*/ 0 w 1818968"/>
                <a:gd name="connsiteY0" fmla="*/ 210024 h 593481"/>
                <a:gd name="connsiteX1" fmla="*/ 294968 w 1818968"/>
                <a:gd name="connsiteY1" fmla="*/ 52707 h 593481"/>
                <a:gd name="connsiteX2" fmla="*/ 550606 w 1818968"/>
                <a:gd name="connsiteY2" fmla="*/ 229688 h 593481"/>
                <a:gd name="connsiteX3" fmla="*/ 835743 w 1818968"/>
                <a:gd name="connsiteY3" fmla="*/ 377171 h 593481"/>
                <a:gd name="connsiteX4" fmla="*/ 1141054 w 1818968"/>
                <a:gd name="connsiteY4" fmla="*/ 197747 h 593481"/>
                <a:gd name="connsiteX5" fmla="*/ 1465519 w 1818968"/>
                <a:gd name="connsiteY5" fmla="*/ 10935 h 593481"/>
                <a:gd name="connsiteX6" fmla="*/ 1818968 w 1818968"/>
                <a:gd name="connsiteY6" fmla="*/ 593481 h 593481"/>
                <a:gd name="connsiteX0" fmla="*/ 0 w 1818968"/>
                <a:gd name="connsiteY0" fmla="*/ 201068 h 584525"/>
                <a:gd name="connsiteX1" fmla="*/ 294968 w 1818968"/>
                <a:gd name="connsiteY1" fmla="*/ 43751 h 584525"/>
                <a:gd name="connsiteX2" fmla="*/ 550606 w 1818968"/>
                <a:gd name="connsiteY2" fmla="*/ 220732 h 584525"/>
                <a:gd name="connsiteX3" fmla="*/ 835743 w 1818968"/>
                <a:gd name="connsiteY3" fmla="*/ 368215 h 584525"/>
                <a:gd name="connsiteX4" fmla="*/ 1141054 w 1818968"/>
                <a:gd name="connsiteY4" fmla="*/ 188791 h 584525"/>
                <a:gd name="connsiteX5" fmla="*/ 1465519 w 1818968"/>
                <a:gd name="connsiteY5" fmla="*/ 1979 h 584525"/>
                <a:gd name="connsiteX6" fmla="*/ 1642499 w 1818968"/>
                <a:gd name="connsiteY6" fmla="*/ 208456 h 584525"/>
                <a:gd name="connsiteX7" fmla="*/ 1818968 w 1818968"/>
                <a:gd name="connsiteY7" fmla="*/ 584525 h 584525"/>
                <a:gd name="connsiteX0" fmla="*/ 0 w 1931371"/>
                <a:gd name="connsiteY0" fmla="*/ 201068 h 584525"/>
                <a:gd name="connsiteX1" fmla="*/ 294968 w 1931371"/>
                <a:gd name="connsiteY1" fmla="*/ 43751 h 584525"/>
                <a:gd name="connsiteX2" fmla="*/ 550606 w 1931371"/>
                <a:gd name="connsiteY2" fmla="*/ 220732 h 584525"/>
                <a:gd name="connsiteX3" fmla="*/ 835743 w 1931371"/>
                <a:gd name="connsiteY3" fmla="*/ 368215 h 584525"/>
                <a:gd name="connsiteX4" fmla="*/ 1141054 w 1931371"/>
                <a:gd name="connsiteY4" fmla="*/ 188791 h 584525"/>
                <a:gd name="connsiteX5" fmla="*/ 1465519 w 1931371"/>
                <a:gd name="connsiteY5" fmla="*/ 1979 h 584525"/>
                <a:gd name="connsiteX6" fmla="*/ 1642499 w 1931371"/>
                <a:gd name="connsiteY6" fmla="*/ 208456 h 584525"/>
                <a:gd name="connsiteX7" fmla="*/ 1927635 w 1931371"/>
                <a:gd name="connsiteY7" fmla="*/ 405101 h 584525"/>
                <a:gd name="connsiteX8" fmla="*/ 1818968 w 1931371"/>
                <a:gd name="connsiteY8" fmla="*/ 584525 h 584525"/>
                <a:gd name="connsiteX0" fmla="*/ 0 w 2684207"/>
                <a:gd name="connsiteY0" fmla="*/ 201068 h 525532"/>
                <a:gd name="connsiteX1" fmla="*/ 294968 w 2684207"/>
                <a:gd name="connsiteY1" fmla="*/ 43751 h 525532"/>
                <a:gd name="connsiteX2" fmla="*/ 550606 w 2684207"/>
                <a:gd name="connsiteY2" fmla="*/ 220732 h 525532"/>
                <a:gd name="connsiteX3" fmla="*/ 835743 w 2684207"/>
                <a:gd name="connsiteY3" fmla="*/ 368215 h 525532"/>
                <a:gd name="connsiteX4" fmla="*/ 1141054 w 2684207"/>
                <a:gd name="connsiteY4" fmla="*/ 188791 h 525532"/>
                <a:gd name="connsiteX5" fmla="*/ 1465519 w 2684207"/>
                <a:gd name="connsiteY5" fmla="*/ 1979 h 525532"/>
                <a:gd name="connsiteX6" fmla="*/ 1642499 w 2684207"/>
                <a:gd name="connsiteY6" fmla="*/ 208456 h 525532"/>
                <a:gd name="connsiteX7" fmla="*/ 1927635 w 2684207"/>
                <a:gd name="connsiteY7" fmla="*/ 405101 h 525532"/>
                <a:gd name="connsiteX8" fmla="*/ 2684207 w 2684207"/>
                <a:gd name="connsiteY8" fmla="*/ 525532 h 525532"/>
                <a:gd name="connsiteX0" fmla="*/ 0 w 2684207"/>
                <a:gd name="connsiteY0" fmla="*/ 201068 h 525532"/>
                <a:gd name="connsiteX1" fmla="*/ 294968 w 2684207"/>
                <a:gd name="connsiteY1" fmla="*/ 43751 h 525532"/>
                <a:gd name="connsiteX2" fmla="*/ 550606 w 2684207"/>
                <a:gd name="connsiteY2" fmla="*/ 220732 h 525532"/>
                <a:gd name="connsiteX3" fmla="*/ 835743 w 2684207"/>
                <a:gd name="connsiteY3" fmla="*/ 368215 h 525532"/>
                <a:gd name="connsiteX4" fmla="*/ 1141054 w 2684207"/>
                <a:gd name="connsiteY4" fmla="*/ 188791 h 525532"/>
                <a:gd name="connsiteX5" fmla="*/ 1465519 w 2684207"/>
                <a:gd name="connsiteY5" fmla="*/ 1979 h 525532"/>
                <a:gd name="connsiteX6" fmla="*/ 1642499 w 2684207"/>
                <a:gd name="connsiteY6" fmla="*/ 208456 h 525532"/>
                <a:gd name="connsiteX7" fmla="*/ 1927635 w 2684207"/>
                <a:gd name="connsiteY7" fmla="*/ 405101 h 525532"/>
                <a:gd name="connsiteX8" fmla="*/ 2202938 w 2684207"/>
                <a:gd name="connsiteY8" fmla="*/ 208456 h 525532"/>
                <a:gd name="connsiteX9" fmla="*/ 2684207 w 2684207"/>
                <a:gd name="connsiteY9" fmla="*/ 525532 h 525532"/>
                <a:gd name="connsiteX0" fmla="*/ 0 w 2684207"/>
                <a:gd name="connsiteY0" fmla="*/ 201446 h 525910"/>
                <a:gd name="connsiteX1" fmla="*/ 294968 w 2684207"/>
                <a:gd name="connsiteY1" fmla="*/ 44129 h 525910"/>
                <a:gd name="connsiteX2" fmla="*/ 550606 w 2684207"/>
                <a:gd name="connsiteY2" fmla="*/ 221110 h 525910"/>
                <a:gd name="connsiteX3" fmla="*/ 1141054 w 2684207"/>
                <a:gd name="connsiteY3" fmla="*/ 189169 h 525910"/>
                <a:gd name="connsiteX4" fmla="*/ 1465519 w 2684207"/>
                <a:gd name="connsiteY4" fmla="*/ 2357 h 525910"/>
                <a:gd name="connsiteX5" fmla="*/ 1642499 w 2684207"/>
                <a:gd name="connsiteY5" fmla="*/ 208834 h 525910"/>
                <a:gd name="connsiteX6" fmla="*/ 1927635 w 2684207"/>
                <a:gd name="connsiteY6" fmla="*/ 405479 h 525910"/>
                <a:gd name="connsiteX7" fmla="*/ 2202938 w 2684207"/>
                <a:gd name="connsiteY7" fmla="*/ 208834 h 525910"/>
                <a:gd name="connsiteX8" fmla="*/ 2684207 w 2684207"/>
                <a:gd name="connsiteY8" fmla="*/ 525910 h 525910"/>
                <a:gd name="connsiteX0" fmla="*/ 0 w 2684207"/>
                <a:gd name="connsiteY0" fmla="*/ 201140 h 525604"/>
                <a:gd name="connsiteX1" fmla="*/ 294968 w 2684207"/>
                <a:gd name="connsiteY1" fmla="*/ 43823 h 525604"/>
                <a:gd name="connsiteX2" fmla="*/ 1141054 w 2684207"/>
                <a:gd name="connsiteY2" fmla="*/ 188863 h 525604"/>
                <a:gd name="connsiteX3" fmla="*/ 1465519 w 2684207"/>
                <a:gd name="connsiteY3" fmla="*/ 2051 h 525604"/>
                <a:gd name="connsiteX4" fmla="*/ 1642499 w 2684207"/>
                <a:gd name="connsiteY4" fmla="*/ 208528 h 525604"/>
                <a:gd name="connsiteX5" fmla="*/ 1927635 w 2684207"/>
                <a:gd name="connsiteY5" fmla="*/ 405173 h 525604"/>
                <a:gd name="connsiteX6" fmla="*/ 2202938 w 2684207"/>
                <a:gd name="connsiteY6" fmla="*/ 208528 h 525604"/>
                <a:gd name="connsiteX7" fmla="*/ 2684207 w 2684207"/>
                <a:gd name="connsiteY7" fmla="*/ 525604 h 525604"/>
                <a:gd name="connsiteX0" fmla="*/ 0 w 2684207"/>
                <a:gd name="connsiteY0" fmla="*/ 203145 h 527609"/>
                <a:gd name="connsiteX1" fmla="*/ 294968 w 2684207"/>
                <a:gd name="connsiteY1" fmla="*/ 45828 h 527609"/>
                <a:gd name="connsiteX2" fmla="*/ 1141054 w 2684207"/>
                <a:gd name="connsiteY2" fmla="*/ 190868 h 527609"/>
                <a:gd name="connsiteX3" fmla="*/ 1465519 w 2684207"/>
                <a:gd name="connsiteY3" fmla="*/ 4056 h 527609"/>
                <a:gd name="connsiteX4" fmla="*/ 1927635 w 2684207"/>
                <a:gd name="connsiteY4" fmla="*/ 407178 h 527609"/>
                <a:gd name="connsiteX5" fmla="*/ 2202938 w 2684207"/>
                <a:gd name="connsiteY5" fmla="*/ 210533 h 527609"/>
                <a:gd name="connsiteX6" fmla="*/ 2684207 w 2684207"/>
                <a:gd name="connsiteY6" fmla="*/ 527609 h 527609"/>
                <a:gd name="connsiteX0" fmla="*/ 0 w 2684207"/>
                <a:gd name="connsiteY0" fmla="*/ 199133 h 523597"/>
                <a:gd name="connsiteX1" fmla="*/ 294968 w 2684207"/>
                <a:gd name="connsiteY1" fmla="*/ 41816 h 523597"/>
                <a:gd name="connsiteX2" fmla="*/ 1141054 w 2684207"/>
                <a:gd name="connsiteY2" fmla="*/ 186856 h 523597"/>
                <a:gd name="connsiteX3" fmla="*/ 1465519 w 2684207"/>
                <a:gd name="connsiteY3" fmla="*/ 44 h 523597"/>
                <a:gd name="connsiteX4" fmla="*/ 2202938 w 2684207"/>
                <a:gd name="connsiteY4" fmla="*/ 206521 h 523597"/>
                <a:gd name="connsiteX5" fmla="*/ 2684207 w 2684207"/>
                <a:gd name="connsiteY5" fmla="*/ 523597 h 523597"/>
                <a:gd name="connsiteX0" fmla="*/ 0 w 2536723"/>
                <a:gd name="connsiteY0" fmla="*/ 199133 h 213995"/>
                <a:gd name="connsiteX1" fmla="*/ 294968 w 2536723"/>
                <a:gd name="connsiteY1" fmla="*/ 41816 h 213995"/>
                <a:gd name="connsiteX2" fmla="*/ 1141054 w 2536723"/>
                <a:gd name="connsiteY2" fmla="*/ 186856 h 213995"/>
                <a:gd name="connsiteX3" fmla="*/ 1465519 w 2536723"/>
                <a:gd name="connsiteY3" fmla="*/ 44 h 213995"/>
                <a:gd name="connsiteX4" fmla="*/ 2202938 w 2536723"/>
                <a:gd name="connsiteY4" fmla="*/ 206521 h 213995"/>
                <a:gd name="connsiteX5" fmla="*/ 2536723 w 2536723"/>
                <a:gd name="connsiteY5" fmla="*/ 208965 h 213995"/>
                <a:gd name="connsiteX0" fmla="*/ 0 w 2536723"/>
                <a:gd name="connsiteY0" fmla="*/ 199143 h 208975"/>
                <a:gd name="connsiteX1" fmla="*/ 294968 w 2536723"/>
                <a:gd name="connsiteY1" fmla="*/ 41826 h 208975"/>
                <a:gd name="connsiteX2" fmla="*/ 1141054 w 2536723"/>
                <a:gd name="connsiteY2" fmla="*/ 186866 h 208975"/>
                <a:gd name="connsiteX3" fmla="*/ 1465519 w 2536723"/>
                <a:gd name="connsiteY3" fmla="*/ 54 h 208975"/>
                <a:gd name="connsiteX4" fmla="*/ 2536723 w 2536723"/>
                <a:gd name="connsiteY4" fmla="*/ 208975 h 208975"/>
                <a:gd name="connsiteX0" fmla="*/ 0 w 2536723"/>
                <a:gd name="connsiteY0" fmla="*/ 521117 h 530949"/>
                <a:gd name="connsiteX1" fmla="*/ 648929 w 2536723"/>
                <a:gd name="connsiteY1" fmla="*/ 6 h 530949"/>
                <a:gd name="connsiteX2" fmla="*/ 1141054 w 2536723"/>
                <a:gd name="connsiteY2" fmla="*/ 508840 h 530949"/>
                <a:gd name="connsiteX3" fmla="*/ 1465519 w 2536723"/>
                <a:gd name="connsiteY3" fmla="*/ 322028 h 530949"/>
                <a:gd name="connsiteX4" fmla="*/ 2536723 w 2536723"/>
                <a:gd name="connsiteY4" fmla="*/ 530949 h 530949"/>
                <a:gd name="connsiteX0" fmla="*/ 0 w 2536723"/>
                <a:gd name="connsiteY0" fmla="*/ 521117 h 941482"/>
                <a:gd name="connsiteX1" fmla="*/ 648929 w 2536723"/>
                <a:gd name="connsiteY1" fmla="*/ 6 h 941482"/>
                <a:gd name="connsiteX2" fmla="*/ 1141054 w 2536723"/>
                <a:gd name="connsiteY2" fmla="*/ 508840 h 941482"/>
                <a:gd name="connsiteX3" fmla="*/ 1966964 w 2536723"/>
                <a:gd name="connsiteY3" fmla="*/ 941460 h 941482"/>
                <a:gd name="connsiteX4" fmla="*/ 2536723 w 2536723"/>
                <a:gd name="connsiteY4" fmla="*/ 530949 h 941482"/>
                <a:gd name="connsiteX0" fmla="*/ 0 w 2536723"/>
                <a:gd name="connsiteY0" fmla="*/ 619439 h 1039804"/>
                <a:gd name="connsiteX1" fmla="*/ 609600 w 2536723"/>
                <a:gd name="connsiteY1" fmla="*/ 5 h 1039804"/>
                <a:gd name="connsiteX2" fmla="*/ 1141054 w 2536723"/>
                <a:gd name="connsiteY2" fmla="*/ 607162 h 1039804"/>
                <a:gd name="connsiteX3" fmla="*/ 1966964 w 2536723"/>
                <a:gd name="connsiteY3" fmla="*/ 1039782 h 1039804"/>
                <a:gd name="connsiteX4" fmla="*/ 2536723 w 2536723"/>
                <a:gd name="connsiteY4" fmla="*/ 629271 h 1039804"/>
                <a:gd name="connsiteX0" fmla="*/ 0 w 2536723"/>
                <a:gd name="connsiteY0" fmla="*/ 619435 h 1039800"/>
                <a:gd name="connsiteX1" fmla="*/ 609600 w 2536723"/>
                <a:gd name="connsiteY1" fmla="*/ 1 h 1039800"/>
                <a:gd name="connsiteX2" fmla="*/ 1268873 w 2536723"/>
                <a:gd name="connsiteY2" fmla="*/ 616991 h 1039800"/>
                <a:gd name="connsiteX3" fmla="*/ 1966964 w 2536723"/>
                <a:gd name="connsiteY3" fmla="*/ 1039778 h 1039800"/>
                <a:gd name="connsiteX4" fmla="*/ 2536723 w 2536723"/>
                <a:gd name="connsiteY4" fmla="*/ 629267 h 1039800"/>
                <a:gd name="connsiteX0" fmla="*/ 0 w 2536723"/>
                <a:gd name="connsiteY0" fmla="*/ 619435 h 1216773"/>
                <a:gd name="connsiteX1" fmla="*/ 609600 w 2536723"/>
                <a:gd name="connsiteY1" fmla="*/ 1 h 1216773"/>
                <a:gd name="connsiteX2" fmla="*/ 1268873 w 2536723"/>
                <a:gd name="connsiteY2" fmla="*/ 616991 h 1216773"/>
                <a:gd name="connsiteX3" fmla="*/ 1848977 w 2536723"/>
                <a:gd name="connsiteY3" fmla="*/ 1216758 h 1216773"/>
                <a:gd name="connsiteX4" fmla="*/ 2536723 w 2536723"/>
                <a:gd name="connsiteY4" fmla="*/ 629267 h 1216773"/>
                <a:gd name="connsiteX0" fmla="*/ 0 w 2448233"/>
                <a:gd name="connsiteY0" fmla="*/ 619435 h 1216773"/>
                <a:gd name="connsiteX1" fmla="*/ 609600 w 2448233"/>
                <a:gd name="connsiteY1" fmla="*/ 1 h 1216773"/>
                <a:gd name="connsiteX2" fmla="*/ 1268873 w 2448233"/>
                <a:gd name="connsiteY2" fmla="*/ 616991 h 1216773"/>
                <a:gd name="connsiteX3" fmla="*/ 1848977 w 2448233"/>
                <a:gd name="connsiteY3" fmla="*/ 1216758 h 1216773"/>
                <a:gd name="connsiteX4" fmla="*/ 2448233 w 2448233"/>
                <a:gd name="connsiteY4" fmla="*/ 619435 h 1216773"/>
                <a:gd name="connsiteX0" fmla="*/ 0 w 2448233"/>
                <a:gd name="connsiteY0" fmla="*/ 619435 h 1216775"/>
                <a:gd name="connsiteX1" fmla="*/ 609600 w 2448233"/>
                <a:gd name="connsiteY1" fmla="*/ 1 h 1216775"/>
                <a:gd name="connsiteX2" fmla="*/ 1268873 w 2448233"/>
                <a:gd name="connsiteY2" fmla="*/ 616991 h 1216775"/>
                <a:gd name="connsiteX3" fmla="*/ 1848977 w 2448233"/>
                <a:gd name="connsiteY3" fmla="*/ 1216758 h 1216775"/>
                <a:gd name="connsiteX4" fmla="*/ 2448233 w 2448233"/>
                <a:gd name="connsiteY4" fmla="*/ 619435 h 1216775"/>
                <a:gd name="connsiteX0" fmla="*/ 0 w 2448233"/>
                <a:gd name="connsiteY0" fmla="*/ 619435 h 1216775"/>
                <a:gd name="connsiteX1" fmla="*/ 609600 w 2448233"/>
                <a:gd name="connsiteY1" fmla="*/ 1 h 1216775"/>
                <a:gd name="connsiteX2" fmla="*/ 1268873 w 2448233"/>
                <a:gd name="connsiteY2" fmla="*/ 616991 h 1216775"/>
                <a:gd name="connsiteX3" fmla="*/ 1848977 w 2448233"/>
                <a:gd name="connsiteY3" fmla="*/ 1216758 h 1216775"/>
                <a:gd name="connsiteX4" fmla="*/ 2448233 w 2448233"/>
                <a:gd name="connsiteY4" fmla="*/ 619435 h 1216775"/>
                <a:gd name="connsiteX0" fmla="*/ 0 w 2448233"/>
                <a:gd name="connsiteY0" fmla="*/ 619435 h 1216775"/>
                <a:gd name="connsiteX1" fmla="*/ 609600 w 2448233"/>
                <a:gd name="connsiteY1" fmla="*/ 1 h 1216775"/>
                <a:gd name="connsiteX2" fmla="*/ 1268873 w 2448233"/>
                <a:gd name="connsiteY2" fmla="*/ 616991 h 1216775"/>
                <a:gd name="connsiteX3" fmla="*/ 1848977 w 2448233"/>
                <a:gd name="connsiteY3" fmla="*/ 1216758 h 1216775"/>
                <a:gd name="connsiteX4" fmla="*/ 2448233 w 2448233"/>
                <a:gd name="connsiteY4" fmla="*/ 619435 h 1216775"/>
                <a:gd name="connsiteX0" fmla="*/ 0 w 2448233"/>
                <a:gd name="connsiteY0" fmla="*/ 619435 h 1216775"/>
                <a:gd name="connsiteX1" fmla="*/ 609600 w 2448233"/>
                <a:gd name="connsiteY1" fmla="*/ 1 h 1216775"/>
                <a:gd name="connsiteX2" fmla="*/ 1268873 w 2448233"/>
                <a:gd name="connsiteY2" fmla="*/ 616991 h 1216775"/>
                <a:gd name="connsiteX3" fmla="*/ 1848977 w 2448233"/>
                <a:gd name="connsiteY3" fmla="*/ 1216758 h 1216775"/>
                <a:gd name="connsiteX4" fmla="*/ 2448233 w 2448233"/>
                <a:gd name="connsiteY4" fmla="*/ 619435 h 1216775"/>
                <a:gd name="connsiteX0" fmla="*/ 0 w 2448233"/>
                <a:gd name="connsiteY0" fmla="*/ 619540 h 1216880"/>
                <a:gd name="connsiteX1" fmla="*/ 609600 w 2448233"/>
                <a:gd name="connsiteY1" fmla="*/ 106 h 1216880"/>
                <a:gd name="connsiteX2" fmla="*/ 1268873 w 2448233"/>
                <a:gd name="connsiteY2" fmla="*/ 617096 h 1216880"/>
                <a:gd name="connsiteX3" fmla="*/ 1848977 w 2448233"/>
                <a:gd name="connsiteY3" fmla="*/ 1216863 h 1216880"/>
                <a:gd name="connsiteX4" fmla="*/ 2448233 w 2448233"/>
                <a:gd name="connsiteY4" fmla="*/ 619540 h 1216880"/>
                <a:gd name="connsiteX0" fmla="*/ 0 w 2448233"/>
                <a:gd name="connsiteY0" fmla="*/ 619540 h 1216880"/>
                <a:gd name="connsiteX1" fmla="*/ 609600 w 2448233"/>
                <a:gd name="connsiteY1" fmla="*/ 106 h 1216880"/>
                <a:gd name="connsiteX2" fmla="*/ 1268873 w 2448233"/>
                <a:gd name="connsiteY2" fmla="*/ 617096 h 1216880"/>
                <a:gd name="connsiteX3" fmla="*/ 1848977 w 2448233"/>
                <a:gd name="connsiteY3" fmla="*/ 1216863 h 1216880"/>
                <a:gd name="connsiteX4" fmla="*/ 2448233 w 2448233"/>
                <a:gd name="connsiteY4" fmla="*/ 619540 h 1216880"/>
                <a:gd name="connsiteX0" fmla="*/ 0 w 2448233"/>
                <a:gd name="connsiteY0" fmla="*/ 619540 h 1216880"/>
                <a:gd name="connsiteX1" fmla="*/ 609600 w 2448233"/>
                <a:gd name="connsiteY1" fmla="*/ 106 h 1216880"/>
                <a:gd name="connsiteX2" fmla="*/ 1268873 w 2448233"/>
                <a:gd name="connsiteY2" fmla="*/ 617096 h 1216880"/>
                <a:gd name="connsiteX3" fmla="*/ 1848977 w 2448233"/>
                <a:gd name="connsiteY3" fmla="*/ 1216863 h 1216880"/>
                <a:gd name="connsiteX4" fmla="*/ 2448233 w 2448233"/>
                <a:gd name="connsiteY4" fmla="*/ 619540 h 1216880"/>
                <a:gd name="connsiteX0" fmla="*/ 0 w 2448233"/>
                <a:gd name="connsiteY0" fmla="*/ 619540 h 1216888"/>
                <a:gd name="connsiteX1" fmla="*/ 609600 w 2448233"/>
                <a:gd name="connsiteY1" fmla="*/ 106 h 1216888"/>
                <a:gd name="connsiteX2" fmla="*/ 1268873 w 2448233"/>
                <a:gd name="connsiteY2" fmla="*/ 617096 h 1216888"/>
                <a:gd name="connsiteX3" fmla="*/ 1848977 w 2448233"/>
                <a:gd name="connsiteY3" fmla="*/ 1216863 h 1216888"/>
                <a:gd name="connsiteX4" fmla="*/ 2448233 w 2448233"/>
                <a:gd name="connsiteY4" fmla="*/ 619540 h 1216888"/>
                <a:gd name="connsiteX0" fmla="*/ 0 w 2448233"/>
                <a:gd name="connsiteY0" fmla="*/ 629011 h 1226359"/>
                <a:gd name="connsiteX1" fmla="*/ 609600 w 2448233"/>
                <a:gd name="connsiteY1" fmla="*/ 9577 h 1226359"/>
                <a:gd name="connsiteX2" fmla="*/ 1848977 w 2448233"/>
                <a:gd name="connsiteY2" fmla="*/ 1226334 h 1226359"/>
                <a:gd name="connsiteX3" fmla="*/ 2448233 w 2448233"/>
                <a:gd name="connsiteY3" fmla="*/ 629011 h 1226359"/>
                <a:gd name="connsiteX0" fmla="*/ 0 w 2448233"/>
                <a:gd name="connsiteY0" fmla="*/ 621256 h 1218604"/>
                <a:gd name="connsiteX1" fmla="*/ 609600 w 2448233"/>
                <a:gd name="connsiteY1" fmla="*/ 1822 h 1218604"/>
                <a:gd name="connsiteX2" fmla="*/ 1848977 w 2448233"/>
                <a:gd name="connsiteY2" fmla="*/ 1218579 h 1218604"/>
                <a:gd name="connsiteX3" fmla="*/ 2448233 w 2448233"/>
                <a:gd name="connsiteY3" fmla="*/ 621256 h 1218604"/>
                <a:gd name="connsiteX0" fmla="*/ 0 w 2448233"/>
                <a:gd name="connsiteY0" fmla="*/ 619657 h 1217005"/>
                <a:gd name="connsiteX1" fmla="*/ 609600 w 2448233"/>
                <a:gd name="connsiteY1" fmla="*/ 223 h 1217005"/>
                <a:gd name="connsiteX2" fmla="*/ 1848977 w 2448233"/>
                <a:gd name="connsiteY2" fmla="*/ 1216980 h 1217005"/>
                <a:gd name="connsiteX3" fmla="*/ 2448233 w 2448233"/>
                <a:gd name="connsiteY3" fmla="*/ 619657 h 1217005"/>
                <a:gd name="connsiteX0" fmla="*/ 0 w 2448233"/>
                <a:gd name="connsiteY0" fmla="*/ 609826 h 1207174"/>
                <a:gd name="connsiteX1" fmla="*/ 629264 w 2448233"/>
                <a:gd name="connsiteY1" fmla="*/ 225 h 1207174"/>
                <a:gd name="connsiteX2" fmla="*/ 1848977 w 2448233"/>
                <a:gd name="connsiteY2" fmla="*/ 1207149 h 1207174"/>
                <a:gd name="connsiteX3" fmla="*/ 2448233 w 2448233"/>
                <a:gd name="connsiteY3" fmla="*/ 609826 h 1207174"/>
                <a:gd name="connsiteX0" fmla="*/ 0 w 2448233"/>
                <a:gd name="connsiteY0" fmla="*/ 609603 h 1206951"/>
                <a:gd name="connsiteX1" fmla="*/ 629264 w 2448233"/>
                <a:gd name="connsiteY1" fmla="*/ 2 h 1206951"/>
                <a:gd name="connsiteX2" fmla="*/ 1848977 w 2448233"/>
                <a:gd name="connsiteY2" fmla="*/ 1206926 h 1206951"/>
                <a:gd name="connsiteX3" fmla="*/ 2448233 w 2448233"/>
                <a:gd name="connsiteY3" fmla="*/ 609603 h 1206951"/>
                <a:gd name="connsiteX0" fmla="*/ 0 w 2448233"/>
                <a:gd name="connsiteY0" fmla="*/ 609603 h 1206951"/>
                <a:gd name="connsiteX1" fmla="*/ 629264 w 2448233"/>
                <a:gd name="connsiteY1" fmla="*/ 2 h 1206951"/>
                <a:gd name="connsiteX2" fmla="*/ 1848977 w 2448233"/>
                <a:gd name="connsiteY2" fmla="*/ 1206926 h 1206951"/>
                <a:gd name="connsiteX3" fmla="*/ 2448233 w 2448233"/>
                <a:gd name="connsiteY3" fmla="*/ 609603 h 1206951"/>
                <a:gd name="connsiteX0" fmla="*/ 0 w 2448233"/>
                <a:gd name="connsiteY0" fmla="*/ 609603 h 1206951"/>
                <a:gd name="connsiteX1" fmla="*/ 629264 w 2448233"/>
                <a:gd name="connsiteY1" fmla="*/ 2 h 1206951"/>
                <a:gd name="connsiteX2" fmla="*/ 1848977 w 2448233"/>
                <a:gd name="connsiteY2" fmla="*/ 1206926 h 1206951"/>
                <a:gd name="connsiteX3" fmla="*/ 2448233 w 2448233"/>
                <a:gd name="connsiteY3" fmla="*/ 609603 h 1206951"/>
                <a:gd name="connsiteX0" fmla="*/ 0 w 2448233"/>
                <a:gd name="connsiteY0" fmla="*/ 609603 h 1206951"/>
                <a:gd name="connsiteX1" fmla="*/ 629264 w 2448233"/>
                <a:gd name="connsiteY1" fmla="*/ 2 h 1206951"/>
                <a:gd name="connsiteX2" fmla="*/ 1848977 w 2448233"/>
                <a:gd name="connsiteY2" fmla="*/ 1206926 h 1206951"/>
                <a:gd name="connsiteX3" fmla="*/ 2448233 w 2448233"/>
                <a:gd name="connsiteY3" fmla="*/ 609603 h 1206951"/>
                <a:gd name="connsiteX0" fmla="*/ 0 w 2448233"/>
                <a:gd name="connsiteY0" fmla="*/ 609603 h 1206954"/>
                <a:gd name="connsiteX1" fmla="*/ 629264 w 2448233"/>
                <a:gd name="connsiteY1" fmla="*/ 2 h 1206954"/>
                <a:gd name="connsiteX2" fmla="*/ 1848977 w 2448233"/>
                <a:gd name="connsiteY2" fmla="*/ 1206926 h 1206954"/>
                <a:gd name="connsiteX3" fmla="*/ 2448233 w 2448233"/>
                <a:gd name="connsiteY3" fmla="*/ 609603 h 1206954"/>
                <a:gd name="connsiteX0" fmla="*/ 0 w 2448233"/>
                <a:gd name="connsiteY0" fmla="*/ 609603 h 1206954"/>
                <a:gd name="connsiteX1" fmla="*/ 629264 w 2448233"/>
                <a:gd name="connsiteY1" fmla="*/ 2 h 1206954"/>
                <a:gd name="connsiteX2" fmla="*/ 1848977 w 2448233"/>
                <a:gd name="connsiteY2" fmla="*/ 1206926 h 1206954"/>
                <a:gd name="connsiteX3" fmla="*/ 2448233 w 2448233"/>
                <a:gd name="connsiteY3" fmla="*/ 609603 h 1206954"/>
                <a:gd name="connsiteX0" fmla="*/ 0 w 2448233"/>
                <a:gd name="connsiteY0" fmla="*/ 609603 h 1206954"/>
                <a:gd name="connsiteX1" fmla="*/ 629264 w 2448233"/>
                <a:gd name="connsiteY1" fmla="*/ 2 h 1206954"/>
                <a:gd name="connsiteX2" fmla="*/ 1848977 w 2448233"/>
                <a:gd name="connsiteY2" fmla="*/ 1206926 h 1206954"/>
                <a:gd name="connsiteX3" fmla="*/ 2448233 w 2448233"/>
                <a:gd name="connsiteY3" fmla="*/ 609603 h 1206954"/>
              </a:gdLst>
              <a:ahLst/>
              <a:cxnLst>
                <a:cxn ang="0">
                  <a:pos x="connsiteX0" y="connsiteY0"/>
                </a:cxn>
                <a:cxn ang="0">
                  <a:pos x="connsiteX1" y="connsiteY1"/>
                </a:cxn>
                <a:cxn ang="0">
                  <a:pos x="connsiteX2" y="connsiteY2"/>
                </a:cxn>
                <a:cxn ang="0">
                  <a:pos x="connsiteX3" y="connsiteY3"/>
                </a:cxn>
              </a:cxnLst>
              <a:rect l="l" t="t" r="r" b="b"/>
              <a:pathLst>
                <a:path w="2448233" h="1206954">
                  <a:moveTo>
                    <a:pt x="0" y="609603"/>
                  </a:moveTo>
                  <a:cubicBezTo>
                    <a:pt x="145026" y="383460"/>
                    <a:pt x="301437" y="-1230"/>
                    <a:pt x="629264" y="2"/>
                  </a:cubicBezTo>
                  <a:cubicBezTo>
                    <a:pt x="957091" y="1234"/>
                    <a:pt x="1572035" y="1202009"/>
                    <a:pt x="1848977" y="1206926"/>
                  </a:cubicBezTo>
                  <a:cubicBezTo>
                    <a:pt x="2179910" y="1210611"/>
                    <a:pt x="2313557" y="851214"/>
                    <a:pt x="2448233" y="609603"/>
                  </a:cubicBezTo>
                </a:path>
              </a:pathLst>
            </a:custGeom>
            <a:noFill/>
            <a:ln w="1905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0" name="フリーフォーム: 図形 39">
              <a:extLst>
                <a:ext uri="{FF2B5EF4-FFF2-40B4-BE49-F238E27FC236}">
                  <a16:creationId xmlns:a16="http://schemas.microsoft.com/office/drawing/2014/main" id="{096AAF06-2BA1-4AED-831E-719724D9A526}"/>
                </a:ext>
              </a:extLst>
            </p:cNvPr>
            <p:cNvSpPr/>
            <p:nvPr/>
          </p:nvSpPr>
          <p:spPr>
            <a:xfrm>
              <a:off x="7516761" y="2055469"/>
              <a:ext cx="462163" cy="126705"/>
            </a:xfrm>
            <a:custGeom>
              <a:avLst/>
              <a:gdLst>
                <a:gd name="connsiteX0" fmla="*/ 0 w 1750142"/>
                <a:gd name="connsiteY0" fmla="*/ 63467 h 889376"/>
                <a:gd name="connsiteX1" fmla="*/ 1032387 w 1750142"/>
                <a:gd name="connsiteY1" fmla="*/ 33970 h 889376"/>
                <a:gd name="connsiteX2" fmla="*/ 1032387 w 1750142"/>
                <a:gd name="connsiteY2" fmla="*/ 476421 h 889376"/>
                <a:gd name="connsiteX3" fmla="*/ 1484671 w 1750142"/>
                <a:gd name="connsiteY3" fmla="*/ 515750 h 889376"/>
                <a:gd name="connsiteX4" fmla="*/ 1750142 w 1750142"/>
                <a:gd name="connsiteY4" fmla="*/ 889376 h 889376"/>
                <a:gd name="connsiteX0" fmla="*/ 0 w 1818968"/>
                <a:gd name="connsiteY0" fmla="*/ 63467 h 526502"/>
                <a:gd name="connsiteX1" fmla="*/ 1032387 w 1818968"/>
                <a:gd name="connsiteY1" fmla="*/ 33970 h 526502"/>
                <a:gd name="connsiteX2" fmla="*/ 1032387 w 1818968"/>
                <a:gd name="connsiteY2" fmla="*/ 476421 h 526502"/>
                <a:gd name="connsiteX3" fmla="*/ 1484671 w 1818968"/>
                <a:gd name="connsiteY3" fmla="*/ 515750 h 526502"/>
                <a:gd name="connsiteX4" fmla="*/ 1818968 w 1818968"/>
                <a:gd name="connsiteY4" fmla="*/ 446924 h 526502"/>
                <a:gd name="connsiteX0" fmla="*/ 0 w 1818968"/>
                <a:gd name="connsiteY0" fmla="*/ 63467 h 564670"/>
                <a:gd name="connsiteX1" fmla="*/ 1032387 w 1818968"/>
                <a:gd name="connsiteY1" fmla="*/ 33970 h 564670"/>
                <a:gd name="connsiteX2" fmla="*/ 1032387 w 1818968"/>
                <a:gd name="connsiteY2" fmla="*/ 476421 h 564670"/>
                <a:gd name="connsiteX3" fmla="*/ 1602659 w 1818968"/>
                <a:gd name="connsiteY3" fmla="*/ 555079 h 564670"/>
                <a:gd name="connsiteX4" fmla="*/ 1818968 w 1818968"/>
                <a:gd name="connsiteY4" fmla="*/ 446924 h 564670"/>
                <a:gd name="connsiteX0" fmla="*/ 0 w 1818968"/>
                <a:gd name="connsiteY0" fmla="*/ 173006 h 674209"/>
                <a:gd name="connsiteX1" fmla="*/ 294968 w 1818968"/>
                <a:gd name="connsiteY1" fmla="*/ 15689 h 674209"/>
                <a:gd name="connsiteX2" fmla="*/ 1032387 w 1818968"/>
                <a:gd name="connsiteY2" fmla="*/ 585960 h 674209"/>
                <a:gd name="connsiteX3" fmla="*/ 1602659 w 1818968"/>
                <a:gd name="connsiteY3" fmla="*/ 664618 h 674209"/>
                <a:gd name="connsiteX4" fmla="*/ 1818968 w 1818968"/>
                <a:gd name="connsiteY4" fmla="*/ 556463 h 674209"/>
                <a:gd name="connsiteX0" fmla="*/ 0 w 1818968"/>
                <a:gd name="connsiteY0" fmla="*/ 170814 h 672017"/>
                <a:gd name="connsiteX1" fmla="*/ 294968 w 1818968"/>
                <a:gd name="connsiteY1" fmla="*/ 13497 h 672017"/>
                <a:gd name="connsiteX2" fmla="*/ 1032387 w 1818968"/>
                <a:gd name="connsiteY2" fmla="*/ 583768 h 672017"/>
                <a:gd name="connsiteX3" fmla="*/ 1602659 w 1818968"/>
                <a:gd name="connsiteY3" fmla="*/ 662426 h 672017"/>
                <a:gd name="connsiteX4" fmla="*/ 1818968 w 1818968"/>
                <a:gd name="connsiteY4" fmla="*/ 554271 h 672017"/>
                <a:gd name="connsiteX0" fmla="*/ 0 w 1818968"/>
                <a:gd name="connsiteY0" fmla="*/ 157370 h 658573"/>
                <a:gd name="connsiteX1" fmla="*/ 294968 w 1818968"/>
                <a:gd name="connsiteY1" fmla="*/ 53 h 658573"/>
                <a:gd name="connsiteX2" fmla="*/ 550606 w 1818968"/>
                <a:gd name="connsiteY2" fmla="*/ 177034 h 658573"/>
                <a:gd name="connsiteX3" fmla="*/ 1602659 w 1818968"/>
                <a:gd name="connsiteY3" fmla="*/ 648982 h 658573"/>
                <a:gd name="connsiteX4" fmla="*/ 1818968 w 1818968"/>
                <a:gd name="connsiteY4" fmla="*/ 540827 h 658573"/>
                <a:gd name="connsiteX0" fmla="*/ 0 w 1818968"/>
                <a:gd name="connsiteY0" fmla="*/ 157370 h 540827"/>
                <a:gd name="connsiteX1" fmla="*/ 294968 w 1818968"/>
                <a:gd name="connsiteY1" fmla="*/ 53 h 540827"/>
                <a:gd name="connsiteX2" fmla="*/ 550606 w 1818968"/>
                <a:gd name="connsiteY2" fmla="*/ 177034 h 540827"/>
                <a:gd name="connsiteX3" fmla="*/ 835743 w 1818968"/>
                <a:gd name="connsiteY3" fmla="*/ 324517 h 540827"/>
                <a:gd name="connsiteX4" fmla="*/ 1818968 w 1818968"/>
                <a:gd name="connsiteY4" fmla="*/ 540827 h 540827"/>
                <a:gd name="connsiteX0" fmla="*/ 0 w 1818968"/>
                <a:gd name="connsiteY0" fmla="*/ 157370 h 540827"/>
                <a:gd name="connsiteX1" fmla="*/ 294968 w 1818968"/>
                <a:gd name="connsiteY1" fmla="*/ 53 h 540827"/>
                <a:gd name="connsiteX2" fmla="*/ 550606 w 1818968"/>
                <a:gd name="connsiteY2" fmla="*/ 177034 h 540827"/>
                <a:gd name="connsiteX3" fmla="*/ 835743 w 1818968"/>
                <a:gd name="connsiteY3" fmla="*/ 324517 h 540827"/>
                <a:gd name="connsiteX4" fmla="*/ 1141054 w 1818968"/>
                <a:gd name="connsiteY4" fmla="*/ 145093 h 540827"/>
                <a:gd name="connsiteX5" fmla="*/ 1818968 w 1818968"/>
                <a:gd name="connsiteY5" fmla="*/ 540827 h 540827"/>
                <a:gd name="connsiteX0" fmla="*/ 0 w 1818968"/>
                <a:gd name="connsiteY0" fmla="*/ 210024 h 593481"/>
                <a:gd name="connsiteX1" fmla="*/ 294968 w 1818968"/>
                <a:gd name="connsiteY1" fmla="*/ 52707 h 593481"/>
                <a:gd name="connsiteX2" fmla="*/ 550606 w 1818968"/>
                <a:gd name="connsiteY2" fmla="*/ 229688 h 593481"/>
                <a:gd name="connsiteX3" fmla="*/ 835743 w 1818968"/>
                <a:gd name="connsiteY3" fmla="*/ 377171 h 593481"/>
                <a:gd name="connsiteX4" fmla="*/ 1141054 w 1818968"/>
                <a:gd name="connsiteY4" fmla="*/ 197747 h 593481"/>
                <a:gd name="connsiteX5" fmla="*/ 1465519 w 1818968"/>
                <a:gd name="connsiteY5" fmla="*/ 10935 h 593481"/>
                <a:gd name="connsiteX6" fmla="*/ 1818968 w 1818968"/>
                <a:gd name="connsiteY6" fmla="*/ 593481 h 593481"/>
                <a:gd name="connsiteX0" fmla="*/ 0 w 1818968"/>
                <a:gd name="connsiteY0" fmla="*/ 201068 h 584525"/>
                <a:gd name="connsiteX1" fmla="*/ 294968 w 1818968"/>
                <a:gd name="connsiteY1" fmla="*/ 43751 h 584525"/>
                <a:gd name="connsiteX2" fmla="*/ 550606 w 1818968"/>
                <a:gd name="connsiteY2" fmla="*/ 220732 h 584525"/>
                <a:gd name="connsiteX3" fmla="*/ 835743 w 1818968"/>
                <a:gd name="connsiteY3" fmla="*/ 368215 h 584525"/>
                <a:gd name="connsiteX4" fmla="*/ 1141054 w 1818968"/>
                <a:gd name="connsiteY4" fmla="*/ 188791 h 584525"/>
                <a:gd name="connsiteX5" fmla="*/ 1465519 w 1818968"/>
                <a:gd name="connsiteY5" fmla="*/ 1979 h 584525"/>
                <a:gd name="connsiteX6" fmla="*/ 1642499 w 1818968"/>
                <a:gd name="connsiteY6" fmla="*/ 208456 h 584525"/>
                <a:gd name="connsiteX7" fmla="*/ 1818968 w 1818968"/>
                <a:gd name="connsiteY7" fmla="*/ 584525 h 584525"/>
                <a:gd name="connsiteX0" fmla="*/ 0 w 1931371"/>
                <a:gd name="connsiteY0" fmla="*/ 201068 h 584525"/>
                <a:gd name="connsiteX1" fmla="*/ 294968 w 1931371"/>
                <a:gd name="connsiteY1" fmla="*/ 43751 h 584525"/>
                <a:gd name="connsiteX2" fmla="*/ 550606 w 1931371"/>
                <a:gd name="connsiteY2" fmla="*/ 220732 h 584525"/>
                <a:gd name="connsiteX3" fmla="*/ 835743 w 1931371"/>
                <a:gd name="connsiteY3" fmla="*/ 368215 h 584525"/>
                <a:gd name="connsiteX4" fmla="*/ 1141054 w 1931371"/>
                <a:gd name="connsiteY4" fmla="*/ 188791 h 584525"/>
                <a:gd name="connsiteX5" fmla="*/ 1465519 w 1931371"/>
                <a:gd name="connsiteY5" fmla="*/ 1979 h 584525"/>
                <a:gd name="connsiteX6" fmla="*/ 1642499 w 1931371"/>
                <a:gd name="connsiteY6" fmla="*/ 208456 h 584525"/>
                <a:gd name="connsiteX7" fmla="*/ 1927635 w 1931371"/>
                <a:gd name="connsiteY7" fmla="*/ 405101 h 584525"/>
                <a:gd name="connsiteX8" fmla="*/ 1818968 w 1931371"/>
                <a:gd name="connsiteY8" fmla="*/ 584525 h 584525"/>
                <a:gd name="connsiteX0" fmla="*/ 0 w 2684207"/>
                <a:gd name="connsiteY0" fmla="*/ 201068 h 525532"/>
                <a:gd name="connsiteX1" fmla="*/ 294968 w 2684207"/>
                <a:gd name="connsiteY1" fmla="*/ 43751 h 525532"/>
                <a:gd name="connsiteX2" fmla="*/ 550606 w 2684207"/>
                <a:gd name="connsiteY2" fmla="*/ 220732 h 525532"/>
                <a:gd name="connsiteX3" fmla="*/ 835743 w 2684207"/>
                <a:gd name="connsiteY3" fmla="*/ 368215 h 525532"/>
                <a:gd name="connsiteX4" fmla="*/ 1141054 w 2684207"/>
                <a:gd name="connsiteY4" fmla="*/ 188791 h 525532"/>
                <a:gd name="connsiteX5" fmla="*/ 1465519 w 2684207"/>
                <a:gd name="connsiteY5" fmla="*/ 1979 h 525532"/>
                <a:gd name="connsiteX6" fmla="*/ 1642499 w 2684207"/>
                <a:gd name="connsiteY6" fmla="*/ 208456 h 525532"/>
                <a:gd name="connsiteX7" fmla="*/ 1927635 w 2684207"/>
                <a:gd name="connsiteY7" fmla="*/ 405101 h 525532"/>
                <a:gd name="connsiteX8" fmla="*/ 2684207 w 2684207"/>
                <a:gd name="connsiteY8" fmla="*/ 525532 h 525532"/>
                <a:gd name="connsiteX0" fmla="*/ 0 w 2684207"/>
                <a:gd name="connsiteY0" fmla="*/ 201068 h 525532"/>
                <a:gd name="connsiteX1" fmla="*/ 294968 w 2684207"/>
                <a:gd name="connsiteY1" fmla="*/ 43751 h 525532"/>
                <a:gd name="connsiteX2" fmla="*/ 550606 w 2684207"/>
                <a:gd name="connsiteY2" fmla="*/ 220732 h 525532"/>
                <a:gd name="connsiteX3" fmla="*/ 835743 w 2684207"/>
                <a:gd name="connsiteY3" fmla="*/ 368215 h 525532"/>
                <a:gd name="connsiteX4" fmla="*/ 1141054 w 2684207"/>
                <a:gd name="connsiteY4" fmla="*/ 188791 h 525532"/>
                <a:gd name="connsiteX5" fmla="*/ 1465519 w 2684207"/>
                <a:gd name="connsiteY5" fmla="*/ 1979 h 525532"/>
                <a:gd name="connsiteX6" fmla="*/ 1642499 w 2684207"/>
                <a:gd name="connsiteY6" fmla="*/ 208456 h 525532"/>
                <a:gd name="connsiteX7" fmla="*/ 1927635 w 2684207"/>
                <a:gd name="connsiteY7" fmla="*/ 405101 h 525532"/>
                <a:gd name="connsiteX8" fmla="*/ 2202938 w 2684207"/>
                <a:gd name="connsiteY8" fmla="*/ 208456 h 525532"/>
                <a:gd name="connsiteX9" fmla="*/ 2684207 w 2684207"/>
                <a:gd name="connsiteY9" fmla="*/ 525532 h 525532"/>
                <a:gd name="connsiteX0" fmla="*/ 0 w 2684207"/>
                <a:gd name="connsiteY0" fmla="*/ 201446 h 525910"/>
                <a:gd name="connsiteX1" fmla="*/ 294968 w 2684207"/>
                <a:gd name="connsiteY1" fmla="*/ 44129 h 525910"/>
                <a:gd name="connsiteX2" fmla="*/ 550606 w 2684207"/>
                <a:gd name="connsiteY2" fmla="*/ 221110 h 525910"/>
                <a:gd name="connsiteX3" fmla="*/ 1141054 w 2684207"/>
                <a:gd name="connsiteY3" fmla="*/ 189169 h 525910"/>
                <a:gd name="connsiteX4" fmla="*/ 1465519 w 2684207"/>
                <a:gd name="connsiteY4" fmla="*/ 2357 h 525910"/>
                <a:gd name="connsiteX5" fmla="*/ 1642499 w 2684207"/>
                <a:gd name="connsiteY5" fmla="*/ 208834 h 525910"/>
                <a:gd name="connsiteX6" fmla="*/ 1927635 w 2684207"/>
                <a:gd name="connsiteY6" fmla="*/ 405479 h 525910"/>
                <a:gd name="connsiteX7" fmla="*/ 2202938 w 2684207"/>
                <a:gd name="connsiteY7" fmla="*/ 208834 h 525910"/>
                <a:gd name="connsiteX8" fmla="*/ 2684207 w 2684207"/>
                <a:gd name="connsiteY8" fmla="*/ 525910 h 525910"/>
                <a:gd name="connsiteX0" fmla="*/ 0 w 2684207"/>
                <a:gd name="connsiteY0" fmla="*/ 201140 h 525604"/>
                <a:gd name="connsiteX1" fmla="*/ 294968 w 2684207"/>
                <a:gd name="connsiteY1" fmla="*/ 43823 h 525604"/>
                <a:gd name="connsiteX2" fmla="*/ 1141054 w 2684207"/>
                <a:gd name="connsiteY2" fmla="*/ 188863 h 525604"/>
                <a:gd name="connsiteX3" fmla="*/ 1465519 w 2684207"/>
                <a:gd name="connsiteY3" fmla="*/ 2051 h 525604"/>
                <a:gd name="connsiteX4" fmla="*/ 1642499 w 2684207"/>
                <a:gd name="connsiteY4" fmla="*/ 208528 h 525604"/>
                <a:gd name="connsiteX5" fmla="*/ 1927635 w 2684207"/>
                <a:gd name="connsiteY5" fmla="*/ 405173 h 525604"/>
                <a:gd name="connsiteX6" fmla="*/ 2202938 w 2684207"/>
                <a:gd name="connsiteY6" fmla="*/ 208528 h 525604"/>
                <a:gd name="connsiteX7" fmla="*/ 2684207 w 2684207"/>
                <a:gd name="connsiteY7" fmla="*/ 525604 h 525604"/>
                <a:gd name="connsiteX0" fmla="*/ 0 w 2684207"/>
                <a:gd name="connsiteY0" fmla="*/ 203145 h 527609"/>
                <a:gd name="connsiteX1" fmla="*/ 294968 w 2684207"/>
                <a:gd name="connsiteY1" fmla="*/ 45828 h 527609"/>
                <a:gd name="connsiteX2" fmla="*/ 1141054 w 2684207"/>
                <a:gd name="connsiteY2" fmla="*/ 190868 h 527609"/>
                <a:gd name="connsiteX3" fmla="*/ 1465519 w 2684207"/>
                <a:gd name="connsiteY3" fmla="*/ 4056 h 527609"/>
                <a:gd name="connsiteX4" fmla="*/ 1927635 w 2684207"/>
                <a:gd name="connsiteY4" fmla="*/ 407178 h 527609"/>
                <a:gd name="connsiteX5" fmla="*/ 2202938 w 2684207"/>
                <a:gd name="connsiteY5" fmla="*/ 210533 h 527609"/>
                <a:gd name="connsiteX6" fmla="*/ 2684207 w 2684207"/>
                <a:gd name="connsiteY6" fmla="*/ 527609 h 527609"/>
                <a:gd name="connsiteX0" fmla="*/ 0 w 2684207"/>
                <a:gd name="connsiteY0" fmla="*/ 199133 h 523597"/>
                <a:gd name="connsiteX1" fmla="*/ 294968 w 2684207"/>
                <a:gd name="connsiteY1" fmla="*/ 41816 h 523597"/>
                <a:gd name="connsiteX2" fmla="*/ 1141054 w 2684207"/>
                <a:gd name="connsiteY2" fmla="*/ 186856 h 523597"/>
                <a:gd name="connsiteX3" fmla="*/ 1465519 w 2684207"/>
                <a:gd name="connsiteY3" fmla="*/ 44 h 523597"/>
                <a:gd name="connsiteX4" fmla="*/ 2202938 w 2684207"/>
                <a:gd name="connsiteY4" fmla="*/ 206521 h 523597"/>
                <a:gd name="connsiteX5" fmla="*/ 2684207 w 2684207"/>
                <a:gd name="connsiteY5" fmla="*/ 523597 h 523597"/>
                <a:gd name="connsiteX0" fmla="*/ 0 w 2536723"/>
                <a:gd name="connsiteY0" fmla="*/ 199133 h 213995"/>
                <a:gd name="connsiteX1" fmla="*/ 294968 w 2536723"/>
                <a:gd name="connsiteY1" fmla="*/ 41816 h 213995"/>
                <a:gd name="connsiteX2" fmla="*/ 1141054 w 2536723"/>
                <a:gd name="connsiteY2" fmla="*/ 186856 h 213995"/>
                <a:gd name="connsiteX3" fmla="*/ 1465519 w 2536723"/>
                <a:gd name="connsiteY3" fmla="*/ 44 h 213995"/>
                <a:gd name="connsiteX4" fmla="*/ 2202938 w 2536723"/>
                <a:gd name="connsiteY4" fmla="*/ 206521 h 213995"/>
                <a:gd name="connsiteX5" fmla="*/ 2536723 w 2536723"/>
                <a:gd name="connsiteY5" fmla="*/ 208965 h 213995"/>
                <a:gd name="connsiteX0" fmla="*/ 0 w 2536723"/>
                <a:gd name="connsiteY0" fmla="*/ 199143 h 208975"/>
                <a:gd name="connsiteX1" fmla="*/ 294968 w 2536723"/>
                <a:gd name="connsiteY1" fmla="*/ 41826 h 208975"/>
                <a:gd name="connsiteX2" fmla="*/ 1141054 w 2536723"/>
                <a:gd name="connsiteY2" fmla="*/ 186866 h 208975"/>
                <a:gd name="connsiteX3" fmla="*/ 1465519 w 2536723"/>
                <a:gd name="connsiteY3" fmla="*/ 54 h 208975"/>
                <a:gd name="connsiteX4" fmla="*/ 2536723 w 2536723"/>
                <a:gd name="connsiteY4" fmla="*/ 208975 h 208975"/>
                <a:gd name="connsiteX0" fmla="*/ 0 w 2536723"/>
                <a:gd name="connsiteY0" fmla="*/ 521117 h 530949"/>
                <a:gd name="connsiteX1" fmla="*/ 648929 w 2536723"/>
                <a:gd name="connsiteY1" fmla="*/ 6 h 530949"/>
                <a:gd name="connsiteX2" fmla="*/ 1141054 w 2536723"/>
                <a:gd name="connsiteY2" fmla="*/ 508840 h 530949"/>
                <a:gd name="connsiteX3" fmla="*/ 1465519 w 2536723"/>
                <a:gd name="connsiteY3" fmla="*/ 322028 h 530949"/>
                <a:gd name="connsiteX4" fmla="*/ 2536723 w 2536723"/>
                <a:gd name="connsiteY4" fmla="*/ 530949 h 530949"/>
                <a:gd name="connsiteX0" fmla="*/ 0 w 2536723"/>
                <a:gd name="connsiteY0" fmla="*/ 521117 h 941482"/>
                <a:gd name="connsiteX1" fmla="*/ 648929 w 2536723"/>
                <a:gd name="connsiteY1" fmla="*/ 6 h 941482"/>
                <a:gd name="connsiteX2" fmla="*/ 1141054 w 2536723"/>
                <a:gd name="connsiteY2" fmla="*/ 508840 h 941482"/>
                <a:gd name="connsiteX3" fmla="*/ 1966964 w 2536723"/>
                <a:gd name="connsiteY3" fmla="*/ 941460 h 941482"/>
                <a:gd name="connsiteX4" fmla="*/ 2536723 w 2536723"/>
                <a:gd name="connsiteY4" fmla="*/ 530949 h 941482"/>
                <a:gd name="connsiteX0" fmla="*/ 0 w 2536723"/>
                <a:gd name="connsiteY0" fmla="*/ 619439 h 1039804"/>
                <a:gd name="connsiteX1" fmla="*/ 609600 w 2536723"/>
                <a:gd name="connsiteY1" fmla="*/ 5 h 1039804"/>
                <a:gd name="connsiteX2" fmla="*/ 1141054 w 2536723"/>
                <a:gd name="connsiteY2" fmla="*/ 607162 h 1039804"/>
                <a:gd name="connsiteX3" fmla="*/ 1966964 w 2536723"/>
                <a:gd name="connsiteY3" fmla="*/ 1039782 h 1039804"/>
                <a:gd name="connsiteX4" fmla="*/ 2536723 w 2536723"/>
                <a:gd name="connsiteY4" fmla="*/ 629271 h 1039804"/>
                <a:gd name="connsiteX0" fmla="*/ 0 w 2536723"/>
                <a:gd name="connsiteY0" fmla="*/ 619435 h 1039800"/>
                <a:gd name="connsiteX1" fmla="*/ 609600 w 2536723"/>
                <a:gd name="connsiteY1" fmla="*/ 1 h 1039800"/>
                <a:gd name="connsiteX2" fmla="*/ 1268873 w 2536723"/>
                <a:gd name="connsiteY2" fmla="*/ 616991 h 1039800"/>
                <a:gd name="connsiteX3" fmla="*/ 1966964 w 2536723"/>
                <a:gd name="connsiteY3" fmla="*/ 1039778 h 1039800"/>
                <a:gd name="connsiteX4" fmla="*/ 2536723 w 2536723"/>
                <a:gd name="connsiteY4" fmla="*/ 629267 h 1039800"/>
                <a:gd name="connsiteX0" fmla="*/ 0 w 2536723"/>
                <a:gd name="connsiteY0" fmla="*/ 619435 h 1216773"/>
                <a:gd name="connsiteX1" fmla="*/ 609600 w 2536723"/>
                <a:gd name="connsiteY1" fmla="*/ 1 h 1216773"/>
                <a:gd name="connsiteX2" fmla="*/ 1268873 w 2536723"/>
                <a:gd name="connsiteY2" fmla="*/ 616991 h 1216773"/>
                <a:gd name="connsiteX3" fmla="*/ 1848977 w 2536723"/>
                <a:gd name="connsiteY3" fmla="*/ 1216758 h 1216773"/>
                <a:gd name="connsiteX4" fmla="*/ 2536723 w 2536723"/>
                <a:gd name="connsiteY4" fmla="*/ 629267 h 1216773"/>
                <a:gd name="connsiteX0" fmla="*/ 0 w 2448233"/>
                <a:gd name="connsiteY0" fmla="*/ 619435 h 1216773"/>
                <a:gd name="connsiteX1" fmla="*/ 609600 w 2448233"/>
                <a:gd name="connsiteY1" fmla="*/ 1 h 1216773"/>
                <a:gd name="connsiteX2" fmla="*/ 1268873 w 2448233"/>
                <a:gd name="connsiteY2" fmla="*/ 616991 h 1216773"/>
                <a:gd name="connsiteX3" fmla="*/ 1848977 w 2448233"/>
                <a:gd name="connsiteY3" fmla="*/ 1216758 h 1216773"/>
                <a:gd name="connsiteX4" fmla="*/ 2448233 w 2448233"/>
                <a:gd name="connsiteY4" fmla="*/ 619435 h 1216773"/>
                <a:gd name="connsiteX0" fmla="*/ 0 w 2448233"/>
                <a:gd name="connsiteY0" fmla="*/ 619435 h 1216775"/>
                <a:gd name="connsiteX1" fmla="*/ 609600 w 2448233"/>
                <a:gd name="connsiteY1" fmla="*/ 1 h 1216775"/>
                <a:gd name="connsiteX2" fmla="*/ 1268873 w 2448233"/>
                <a:gd name="connsiteY2" fmla="*/ 616991 h 1216775"/>
                <a:gd name="connsiteX3" fmla="*/ 1848977 w 2448233"/>
                <a:gd name="connsiteY3" fmla="*/ 1216758 h 1216775"/>
                <a:gd name="connsiteX4" fmla="*/ 2448233 w 2448233"/>
                <a:gd name="connsiteY4" fmla="*/ 619435 h 1216775"/>
                <a:gd name="connsiteX0" fmla="*/ 0 w 2448233"/>
                <a:gd name="connsiteY0" fmla="*/ 619435 h 1216775"/>
                <a:gd name="connsiteX1" fmla="*/ 609600 w 2448233"/>
                <a:gd name="connsiteY1" fmla="*/ 1 h 1216775"/>
                <a:gd name="connsiteX2" fmla="*/ 1268873 w 2448233"/>
                <a:gd name="connsiteY2" fmla="*/ 616991 h 1216775"/>
                <a:gd name="connsiteX3" fmla="*/ 1848977 w 2448233"/>
                <a:gd name="connsiteY3" fmla="*/ 1216758 h 1216775"/>
                <a:gd name="connsiteX4" fmla="*/ 2448233 w 2448233"/>
                <a:gd name="connsiteY4" fmla="*/ 619435 h 1216775"/>
                <a:gd name="connsiteX0" fmla="*/ 0 w 2448233"/>
                <a:gd name="connsiteY0" fmla="*/ 619435 h 1216775"/>
                <a:gd name="connsiteX1" fmla="*/ 609600 w 2448233"/>
                <a:gd name="connsiteY1" fmla="*/ 1 h 1216775"/>
                <a:gd name="connsiteX2" fmla="*/ 1268873 w 2448233"/>
                <a:gd name="connsiteY2" fmla="*/ 616991 h 1216775"/>
                <a:gd name="connsiteX3" fmla="*/ 1848977 w 2448233"/>
                <a:gd name="connsiteY3" fmla="*/ 1216758 h 1216775"/>
                <a:gd name="connsiteX4" fmla="*/ 2448233 w 2448233"/>
                <a:gd name="connsiteY4" fmla="*/ 619435 h 1216775"/>
                <a:gd name="connsiteX0" fmla="*/ 0 w 2448233"/>
                <a:gd name="connsiteY0" fmla="*/ 619435 h 1216775"/>
                <a:gd name="connsiteX1" fmla="*/ 609600 w 2448233"/>
                <a:gd name="connsiteY1" fmla="*/ 1 h 1216775"/>
                <a:gd name="connsiteX2" fmla="*/ 1268873 w 2448233"/>
                <a:gd name="connsiteY2" fmla="*/ 616991 h 1216775"/>
                <a:gd name="connsiteX3" fmla="*/ 1848977 w 2448233"/>
                <a:gd name="connsiteY3" fmla="*/ 1216758 h 1216775"/>
                <a:gd name="connsiteX4" fmla="*/ 2448233 w 2448233"/>
                <a:gd name="connsiteY4" fmla="*/ 619435 h 1216775"/>
                <a:gd name="connsiteX0" fmla="*/ 0 w 2448233"/>
                <a:gd name="connsiteY0" fmla="*/ 619540 h 1216880"/>
                <a:gd name="connsiteX1" fmla="*/ 609600 w 2448233"/>
                <a:gd name="connsiteY1" fmla="*/ 106 h 1216880"/>
                <a:gd name="connsiteX2" fmla="*/ 1268873 w 2448233"/>
                <a:gd name="connsiteY2" fmla="*/ 617096 h 1216880"/>
                <a:gd name="connsiteX3" fmla="*/ 1848977 w 2448233"/>
                <a:gd name="connsiteY3" fmla="*/ 1216863 h 1216880"/>
                <a:gd name="connsiteX4" fmla="*/ 2448233 w 2448233"/>
                <a:gd name="connsiteY4" fmla="*/ 619540 h 1216880"/>
                <a:gd name="connsiteX0" fmla="*/ 0 w 2448233"/>
                <a:gd name="connsiteY0" fmla="*/ 619540 h 1216880"/>
                <a:gd name="connsiteX1" fmla="*/ 609600 w 2448233"/>
                <a:gd name="connsiteY1" fmla="*/ 106 h 1216880"/>
                <a:gd name="connsiteX2" fmla="*/ 1268873 w 2448233"/>
                <a:gd name="connsiteY2" fmla="*/ 617096 h 1216880"/>
                <a:gd name="connsiteX3" fmla="*/ 1848977 w 2448233"/>
                <a:gd name="connsiteY3" fmla="*/ 1216863 h 1216880"/>
                <a:gd name="connsiteX4" fmla="*/ 2448233 w 2448233"/>
                <a:gd name="connsiteY4" fmla="*/ 619540 h 1216880"/>
                <a:gd name="connsiteX0" fmla="*/ 0 w 2448233"/>
                <a:gd name="connsiteY0" fmla="*/ 619540 h 1216880"/>
                <a:gd name="connsiteX1" fmla="*/ 609600 w 2448233"/>
                <a:gd name="connsiteY1" fmla="*/ 106 h 1216880"/>
                <a:gd name="connsiteX2" fmla="*/ 1268873 w 2448233"/>
                <a:gd name="connsiteY2" fmla="*/ 617096 h 1216880"/>
                <a:gd name="connsiteX3" fmla="*/ 1848977 w 2448233"/>
                <a:gd name="connsiteY3" fmla="*/ 1216863 h 1216880"/>
                <a:gd name="connsiteX4" fmla="*/ 2448233 w 2448233"/>
                <a:gd name="connsiteY4" fmla="*/ 619540 h 1216880"/>
                <a:gd name="connsiteX0" fmla="*/ 0 w 2448233"/>
                <a:gd name="connsiteY0" fmla="*/ 619540 h 1216888"/>
                <a:gd name="connsiteX1" fmla="*/ 609600 w 2448233"/>
                <a:gd name="connsiteY1" fmla="*/ 106 h 1216888"/>
                <a:gd name="connsiteX2" fmla="*/ 1268873 w 2448233"/>
                <a:gd name="connsiteY2" fmla="*/ 617096 h 1216888"/>
                <a:gd name="connsiteX3" fmla="*/ 1848977 w 2448233"/>
                <a:gd name="connsiteY3" fmla="*/ 1216863 h 1216888"/>
                <a:gd name="connsiteX4" fmla="*/ 2448233 w 2448233"/>
                <a:gd name="connsiteY4" fmla="*/ 619540 h 1216888"/>
                <a:gd name="connsiteX0" fmla="*/ 0 w 2448233"/>
                <a:gd name="connsiteY0" fmla="*/ 629011 h 1226359"/>
                <a:gd name="connsiteX1" fmla="*/ 609600 w 2448233"/>
                <a:gd name="connsiteY1" fmla="*/ 9577 h 1226359"/>
                <a:gd name="connsiteX2" fmla="*/ 1848977 w 2448233"/>
                <a:gd name="connsiteY2" fmla="*/ 1226334 h 1226359"/>
                <a:gd name="connsiteX3" fmla="*/ 2448233 w 2448233"/>
                <a:gd name="connsiteY3" fmla="*/ 629011 h 1226359"/>
                <a:gd name="connsiteX0" fmla="*/ 0 w 2448233"/>
                <a:gd name="connsiteY0" fmla="*/ 621256 h 1218604"/>
                <a:gd name="connsiteX1" fmla="*/ 609600 w 2448233"/>
                <a:gd name="connsiteY1" fmla="*/ 1822 h 1218604"/>
                <a:gd name="connsiteX2" fmla="*/ 1848977 w 2448233"/>
                <a:gd name="connsiteY2" fmla="*/ 1218579 h 1218604"/>
                <a:gd name="connsiteX3" fmla="*/ 2448233 w 2448233"/>
                <a:gd name="connsiteY3" fmla="*/ 621256 h 1218604"/>
                <a:gd name="connsiteX0" fmla="*/ 0 w 2448233"/>
                <a:gd name="connsiteY0" fmla="*/ 619657 h 1217005"/>
                <a:gd name="connsiteX1" fmla="*/ 609600 w 2448233"/>
                <a:gd name="connsiteY1" fmla="*/ 223 h 1217005"/>
                <a:gd name="connsiteX2" fmla="*/ 1848977 w 2448233"/>
                <a:gd name="connsiteY2" fmla="*/ 1216980 h 1217005"/>
                <a:gd name="connsiteX3" fmla="*/ 2448233 w 2448233"/>
                <a:gd name="connsiteY3" fmla="*/ 619657 h 1217005"/>
                <a:gd name="connsiteX0" fmla="*/ 0 w 2448233"/>
                <a:gd name="connsiteY0" fmla="*/ 609826 h 1207174"/>
                <a:gd name="connsiteX1" fmla="*/ 629264 w 2448233"/>
                <a:gd name="connsiteY1" fmla="*/ 225 h 1207174"/>
                <a:gd name="connsiteX2" fmla="*/ 1848977 w 2448233"/>
                <a:gd name="connsiteY2" fmla="*/ 1207149 h 1207174"/>
                <a:gd name="connsiteX3" fmla="*/ 2448233 w 2448233"/>
                <a:gd name="connsiteY3" fmla="*/ 609826 h 1207174"/>
                <a:gd name="connsiteX0" fmla="*/ 0 w 2448233"/>
                <a:gd name="connsiteY0" fmla="*/ 609603 h 1206951"/>
                <a:gd name="connsiteX1" fmla="*/ 629264 w 2448233"/>
                <a:gd name="connsiteY1" fmla="*/ 2 h 1206951"/>
                <a:gd name="connsiteX2" fmla="*/ 1848977 w 2448233"/>
                <a:gd name="connsiteY2" fmla="*/ 1206926 h 1206951"/>
                <a:gd name="connsiteX3" fmla="*/ 2448233 w 2448233"/>
                <a:gd name="connsiteY3" fmla="*/ 609603 h 1206951"/>
                <a:gd name="connsiteX0" fmla="*/ 0 w 2448233"/>
                <a:gd name="connsiteY0" fmla="*/ 609603 h 1206951"/>
                <a:gd name="connsiteX1" fmla="*/ 629264 w 2448233"/>
                <a:gd name="connsiteY1" fmla="*/ 2 h 1206951"/>
                <a:gd name="connsiteX2" fmla="*/ 1848977 w 2448233"/>
                <a:gd name="connsiteY2" fmla="*/ 1206926 h 1206951"/>
                <a:gd name="connsiteX3" fmla="*/ 2448233 w 2448233"/>
                <a:gd name="connsiteY3" fmla="*/ 609603 h 1206951"/>
                <a:gd name="connsiteX0" fmla="*/ 0 w 2448233"/>
                <a:gd name="connsiteY0" fmla="*/ 609603 h 1206951"/>
                <a:gd name="connsiteX1" fmla="*/ 629264 w 2448233"/>
                <a:gd name="connsiteY1" fmla="*/ 2 h 1206951"/>
                <a:gd name="connsiteX2" fmla="*/ 1848977 w 2448233"/>
                <a:gd name="connsiteY2" fmla="*/ 1206926 h 1206951"/>
                <a:gd name="connsiteX3" fmla="*/ 2448233 w 2448233"/>
                <a:gd name="connsiteY3" fmla="*/ 609603 h 1206951"/>
                <a:gd name="connsiteX0" fmla="*/ 0 w 2448233"/>
                <a:gd name="connsiteY0" fmla="*/ 609603 h 1206951"/>
                <a:gd name="connsiteX1" fmla="*/ 629264 w 2448233"/>
                <a:gd name="connsiteY1" fmla="*/ 2 h 1206951"/>
                <a:gd name="connsiteX2" fmla="*/ 1848977 w 2448233"/>
                <a:gd name="connsiteY2" fmla="*/ 1206926 h 1206951"/>
                <a:gd name="connsiteX3" fmla="*/ 2448233 w 2448233"/>
                <a:gd name="connsiteY3" fmla="*/ 609603 h 1206951"/>
                <a:gd name="connsiteX0" fmla="*/ 0 w 2448233"/>
                <a:gd name="connsiteY0" fmla="*/ 609603 h 1206954"/>
                <a:gd name="connsiteX1" fmla="*/ 629264 w 2448233"/>
                <a:gd name="connsiteY1" fmla="*/ 2 h 1206954"/>
                <a:gd name="connsiteX2" fmla="*/ 1848977 w 2448233"/>
                <a:gd name="connsiteY2" fmla="*/ 1206926 h 1206954"/>
                <a:gd name="connsiteX3" fmla="*/ 2448233 w 2448233"/>
                <a:gd name="connsiteY3" fmla="*/ 609603 h 1206954"/>
                <a:gd name="connsiteX0" fmla="*/ 0 w 2448233"/>
                <a:gd name="connsiteY0" fmla="*/ 609603 h 1206954"/>
                <a:gd name="connsiteX1" fmla="*/ 629264 w 2448233"/>
                <a:gd name="connsiteY1" fmla="*/ 2 h 1206954"/>
                <a:gd name="connsiteX2" fmla="*/ 1848977 w 2448233"/>
                <a:gd name="connsiteY2" fmla="*/ 1206926 h 1206954"/>
                <a:gd name="connsiteX3" fmla="*/ 2448233 w 2448233"/>
                <a:gd name="connsiteY3" fmla="*/ 609603 h 1206954"/>
                <a:gd name="connsiteX0" fmla="*/ 0 w 2448233"/>
                <a:gd name="connsiteY0" fmla="*/ 609603 h 1206954"/>
                <a:gd name="connsiteX1" fmla="*/ 629264 w 2448233"/>
                <a:gd name="connsiteY1" fmla="*/ 2 h 1206954"/>
                <a:gd name="connsiteX2" fmla="*/ 1848977 w 2448233"/>
                <a:gd name="connsiteY2" fmla="*/ 1206926 h 1206954"/>
                <a:gd name="connsiteX3" fmla="*/ 2448233 w 2448233"/>
                <a:gd name="connsiteY3" fmla="*/ 609603 h 1206954"/>
              </a:gdLst>
              <a:ahLst/>
              <a:cxnLst>
                <a:cxn ang="0">
                  <a:pos x="connsiteX0" y="connsiteY0"/>
                </a:cxn>
                <a:cxn ang="0">
                  <a:pos x="connsiteX1" y="connsiteY1"/>
                </a:cxn>
                <a:cxn ang="0">
                  <a:pos x="connsiteX2" y="connsiteY2"/>
                </a:cxn>
                <a:cxn ang="0">
                  <a:pos x="connsiteX3" y="connsiteY3"/>
                </a:cxn>
              </a:cxnLst>
              <a:rect l="l" t="t" r="r" b="b"/>
              <a:pathLst>
                <a:path w="2448233" h="1206954">
                  <a:moveTo>
                    <a:pt x="0" y="609603"/>
                  </a:moveTo>
                  <a:cubicBezTo>
                    <a:pt x="145026" y="383460"/>
                    <a:pt x="301437" y="-1230"/>
                    <a:pt x="629264" y="2"/>
                  </a:cubicBezTo>
                  <a:cubicBezTo>
                    <a:pt x="957091" y="1234"/>
                    <a:pt x="1572035" y="1202009"/>
                    <a:pt x="1848977" y="1206926"/>
                  </a:cubicBezTo>
                  <a:cubicBezTo>
                    <a:pt x="2179910" y="1210611"/>
                    <a:pt x="2313557" y="851214"/>
                    <a:pt x="2448233" y="609603"/>
                  </a:cubicBezTo>
                </a:path>
              </a:pathLst>
            </a:custGeom>
            <a:noFill/>
            <a:ln w="1905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41" name="グループ化 40">
            <a:extLst>
              <a:ext uri="{FF2B5EF4-FFF2-40B4-BE49-F238E27FC236}">
                <a16:creationId xmlns:a16="http://schemas.microsoft.com/office/drawing/2014/main" id="{B6986F21-7621-4BF1-A107-246BC8DA7E6B}"/>
              </a:ext>
            </a:extLst>
          </p:cNvPr>
          <p:cNvGrpSpPr/>
          <p:nvPr/>
        </p:nvGrpSpPr>
        <p:grpSpPr>
          <a:xfrm rot="19390073">
            <a:off x="193893" y="4966413"/>
            <a:ext cx="1843642" cy="132728"/>
            <a:chOff x="6135282" y="2050555"/>
            <a:chExt cx="1843642" cy="132728"/>
          </a:xfrm>
        </p:grpSpPr>
        <p:sp>
          <p:nvSpPr>
            <p:cNvPr id="42" name="フリーフォーム: 図形 41">
              <a:extLst>
                <a:ext uri="{FF2B5EF4-FFF2-40B4-BE49-F238E27FC236}">
                  <a16:creationId xmlns:a16="http://schemas.microsoft.com/office/drawing/2014/main" id="{821DAD1D-6F76-4FB6-B32C-6323E3A886C9}"/>
                </a:ext>
              </a:extLst>
            </p:cNvPr>
            <p:cNvSpPr/>
            <p:nvPr/>
          </p:nvSpPr>
          <p:spPr>
            <a:xfrm>
              <a:off x="6135282" y="2056578"/>
              <a:ext cx="462163" cy="126705"/>
            </a:xfrm>
            <a:custGeom>
              <a:avLst/>
              <a:gdLst>
                <a:gd name="connsiteX0" fmla="*/ 0 w 1750142"/>
                <a:gd name="connsiteY0" fmla="*/ 63467 h 889376"/>
                <a:gd name="connsiteX1" fmla="*/ 1032387 w 1750142"/>
                <a:gd name="connsiteY1" fmla="*/ 33970 h 889376"/>
                <a:gd name="connsiteX2" fmla="*/ 1032387 w 1750142"/>
                <a:gd name="connsiteY2" fmla="*/ 476421 h 889376"/>
                <a:gd name="connsiteX3" fmla="*/ 1484671 w 1750142"/>
                <a:gd name="connsiteY3" fmla="*/ 515750 h 889376"/>
                <a:gd name="connsiteX4" fmla="*/ 1750142 w 1750142"/>
                <a:gd name="connsiteY4" fmla="*/ 889376 h 889376"/>
                <a:gd name="connsiteX0" fmla="*/ 0 w 1818968"/>
                <a:gd name="connsiteY0" fmla="*/ 63467 h 526502"/>
                <a:gd name="connsiteX1" fmla="*/ 1032387 w 1818968"/>
                <a:gd name="connsiteY1" fmla="*/ 33970 h 526502"/>
                <a:gd name="connsiteX2" fmla="*/ 1032387 w 1818968"/>
                <a:gd name="connsiteY2" fmla="*/ 476421 h 526502"/>
                <a:gd name="connsiteX3" fmla="*/ 1484671 w 1818968"/>
                <a:gd name="connsiteY3" fmla="*/ 515750 h 526502"/>
                <a:gd name="connsiteX4" fmla="*/ 1818968 w 1818968"/>
                <a:gd name="connsiteY4" fmla="*/ 446924 h 526502"/>
                <a:gd name="connsiteX0" fmla="*/ 0 w 1818968"/>
                <a:gd name="connsiteY0" fmla="*/ 63467 h 564670"/>
                <a:gd name="connsiteX1" fmla="*/ 1032387 w 1818968"/>
                <a:gd name="connsiteY1" fmla="*/ 33970 h 564670"/>
                <a:gd name="connsiteX2" fmla="*/ 1032387 w 1818968"/>
                <a:gd name="connsiteY2" fmla="*/ 476421 h 564670"/>
                <a:gd name="connsiteX3" fmla="*/ 1602659 w 1818968"/>
                <a:gd name="connsiteY3" fmla="*/ 555079 h 564670"/>
                <a:gd name="connsiteX4" fmla="*/ 1818968 w 1818968"/>
                <a:gd name="connsiteY4" fmla="*/ 446924 h 564670"/>
                <a:gd name="connsiteX0" fmla="*/ 0 w 1818968"/>
                <a:gd name="connsiteY0" fmla="*/ 173006 h 674209"/>
                <a:gd name="connsiteX1" fmla="*/ 294968 w 1818968"/>
                <a:gd name="connsiteY1" fmla="*/ 15689 h 674209"/>
                <a:gd name="connsiteX2" fmla="*/ 1032387 w 1818968"/>
                <a:gd name="connsiteY2" fmla="*/ 585960 h 674209"/>
                <a:gd name="connsiteX3" fmla="*/ 1602659 w 1818968"/>
                <a:gd name="connsiteY3" fmla="*/ 664618 h 674209"/>
                <a:gd name="connsiteX4" fmla="*/ 1818968 w 1818968"/>
                <a:gd name="connsiteY4" fmla="*/ 556463 h 674209"/>
                <a:gd name="connsiteX0" fmla="*/ 0 w 1818968"/>
                <a:gd name="connsiteY0" fmla="*/ 170814 h 672017"/>
                <a:gd name="connsiteX1" fmla="*/ 294968 w 1818968"/>
                <a:gd name="connsiteY1" fmla="*/ 13497 h 672017"/>
                <a:gd name="connsiteX2" fmla="*/ 1032387 w 1818968"/>
                <a:gd name="connsiteY2" fmla="*/ 583768 h 672017"/>
                <a:gd name="connsiteX3" fmla="*/ 1602659 w 1818968"/>
                <a:gd name="connsiteY3" fmla="*/ 662426 h 672017"/>
                <a:gd name="connsiteX4" fmla="*/ 1818968 w 1818968"/>
                <a:gd name="connsiteY4" fmla="*/ 554271 h 672017"/>
                <a:gd name="connsiteX0" fmla="*/ 0 w 1818968"/>
                <a:gd name="connsiteY0" fmla="*/ 157370 h 658573"/>
                <a:gd name="connsiteX1" fmla="*/ 294968 w 1818968"/>
                <a:gd name="connsiteY1" fmla="*/ 53 h 658573"/>
                <a:gd name="connsiteX2" fmla="*/ 550606 w 1818968"/>
                <a:gd name="connsiteY2" fmla="*/ 177034 h 658573"/>
                <a:gd name="connsiteX3" fmla="*/ 1602659 w 1818968"/>
                <a:gd name="connsiteY3" fmla="*/ 648982 h 658573"/>
                <a:gd name="connsiteX4" fmla="*/ 1818968 w 1818968"/>
                <a:gd name="connsiteY4" fmla="*/ 540827 h 658573"/>
                <a:gd name="connsiteX0" fmla="*/ 0 w 1818968"/>
                <a:gd name="connsiteY0" fmla="*/ 157370 h 540827"/>
                <a:gd name="connsiteX1" fmla="*/ 294968 w 1818968"/>
                <a:gd name="connsiteY1" fmla="*/ 53 h 540827"/>
                <a:gd name="connsiteX2" fmla="*/ 550606 w 1818968"/>
                <a:gd name="connsiteY2" fmla="*/ 177034 h 540827"/>
                <a:gd name="connsiteX3" fmla="*/ 835743 w 1818968"/>
                <a:gd name="connsiteY3" fmla="*/ 324517 h 540827"/>
                <a:gd name="connsiteX4" fmla="*/ 1818968 w 1818968"/>
                <a:gd name="connsiteY4" fmla="*/ 540827 h 540827"/>
                <a:gd name="connsiteX0" fmla="*/ 0 w 1818968"/>
                <a:gd name="connsiteY0" fmla="*/ 157370 h 540827"/>
                <a:gd name="connsiteX1" fmla="*/ 294968 w 1818968"/>
                <a:gd name="connsiteY1" fmla="*/ 53 h 540827"/>
                <a:gd name="connsiteX2" fmla="*/ 550606 w 1818968"/>
                <a:gd name="connsiteY2" fmla="*/ 177034 h 540827"/>
                <a:gd name="connsiteX3" fmla="*/ 835743 w 1818968"/>
                <a:gd name="connsiteY3" fmla="*/ 324517 h 540827"/>
                <a:gd name="connsiteX4" fmla="*/ 1141054 w 1818968"/>
                <a:gd name="connsiteY4" fmla="*/ 145093 h 540827"/>
                <a:gd name="connsiteX5" fmla="*/ 1818968 w 1818968"/>
                <a:gd name="connsiteY5" fmla="*/ 540827 h 540827"/>
                <a:gd name="connsiteX0" fmla="*/ 0 w 1818968"/>
                <a:gd name="connsiteY0" fmla="*/ 210024 h 593481"/>
                <a:gd name="connsiteX1" fmla="*/ 294968 w 1818968"/>
                <a:gd name="connsiteY1" fmla="*/ 52707 h 593481"/>
                <a:gd name="connsiteX2" fmla="*/ 550606 w 1818968"/>
                <a:gd name="connsiteY2" fmla="*/ 229688 h 593481"/>
                <a:gd name="connsiteX3" fmla="*/ 835743 w 1818968"/>
                <a:gd name="connsiteY3" fmla="*/ 377171 h 593481"/>
                <a:gd name="connsiteX4" fmla="*/ 1141054 w 1818968"/>
                <a:gd name="connsiteY4" fmla="*/ 197747 h 593481"/>
                <a:gd name="connsiteX5" fmla="*/ 1465519 w 1818968"/>
                <a:gd name="connsiteY5" fmla="*/ 10935 h 593481"/>
                <a:gd name="connsiteX6" fmla="*/ 1818968 w 1818968"/>
                <a:gd name="connsiteY6" fmla="*/ 593481 h 593481"/>
                <a:gd name="connsiteX0" fmla="*/ 0 w 1818968"/>
                <a:gd name="connsiteY0" fmla="*/ 201068 h 584525"/>
                <a:gd name="connsiteX1" fmla="*/ 294968 w 1818968"/>
                <a:gd name="connsiteY1" fmla="*/ 43751 h 584525"/>
                <a:gd name="connsiteX2" fmla="*/ 550606 w 1818968"/>
                <a:gd name="connsiteY2" fmla="*/ 220732 h 584525"/>
                <a:gd name="connsiteX3" fmla="*/ 835743 w 1818968"/>
                <a:gd name="connsiteY3" fmla="*/ 368215 h 584525"/>
                <a:gd name="connsiteX4" fmla="*/ 1141054 w 1818968"/>
                <a:gd name="connsiteY4" fmla="*/ 188791 h 584525"/>
                <a:gd name="connsiteX5" fmla="*/ 1465519 w 1818968"/>
                <a:gd name="connsiteY5" fmla="*/ 1979 h 584525"/>
                <a:gd name="connsiteX6" fmla="*/ 1642499 w 1818968"/>
                <a:gd name="connsiteY6" fmla="*/ 208456 h 584525"/>
                <a:gd name="connsiteX7" fmla="*/ 1818968 w 1818968"/>
                <a:gd name="connsiteY7" fmla="*/ 584525 h 584525"/>
                <a:gd name="connsiteX0" fmla="*/ 0 w 1931371"/>
                <a:gd name="connsiteY0" fmla="*/ 201068 h 584525"/>
                <a:gd name="connsiteX1" fmla="*/ 294968 w 1931371"/>
                <a:gd name="connsiteY1" fmla="*/ 43751 h 584525"/>
                <a:gd name="connsiteX2" fmla="*/ 550606 w 1931371"/>
                <a:gd name="connsiteY2" fmla="*/ 220732 h 584525"/>
                <a:gd name="connsiteX3" fmla="*/ 835743 w 1931371"/>
                <a:gd name="connsiteY3" fmla="*/ 368215 h 584525"/>
                <a:gd name="connsiteX4" fmla="*/ 1141054 w 1931371"/>
                <a:gd name="connsiteY4" fmla="*/ 188791 h 584525"/>
                <a:gd name="connsiteX5" fmla="*/ 1465519 w 1931371"/>
                <a:gd name="connsiteY5" fmla="*/ 1979 h 584525"/>
                <a:gd name="connsiteX6" fmla="*/ 1642499 w 1931371"/>
                <a:gd name="connsiteY6" fmla="*/ 208456 h 584525"/>
                <a:gd name="connsiteX7" fmla="*/ 1927635 w 1931371"/>
                <a:gd name="connsiteY7" fmla="*/ 405101 h 584525"/>
                <a:gd name="connsiteX8" fmla="*/ 1818968 w 1931371"/>
                <a:gd name="connsiteY8" fmla="*/ 584525 h 584525"/>
                <a:gd name="connsiteX0" fmla="*/ 0 w 2684207"/>
                <a:gd name="connsiteY0" fmla="*/ 201068 h 525532"/>
                <a:gd name="connsiteX1" fmla="*/ 294968 w 2684207"/>
                <a:gd name="connsiteY1" fmla="*/ 43751 h 525532"/>
                <a:gd name="connsiteX2" fmla="*/ 550606 w 2684207"/>
                <a:gd name="connsiteY2" fmla="*/ 220732 h 525532"/>
                <a:gd name="connsiteX3" fmla="*/ 835743 w 2684207"/>
                <a:gd name="connsiteY3" fmla="*/ 368215 h 525532"/>
                <a:gd name="connsiteX4" fmla="*/ 1141054 w 2684207"/>
                <a:gd name="connsiteY4" fmla="*/ 188791 h 525532"/>
                <a:gd name="connsiteX5" fmla="*/ 1465519 w 2684207"/>
                <a:gd name="connsiteY5" fmla="*/ 1979 h 525532"/>
                <a:gd name="connsiteX6" fmla="*/ 1642499 w 2684207"/>
                <a:gd name="connsiteY6" fmla="*/ 208456 h 525532"/>
                <a:gd name="connsiteX7" fmla="*/ 1927635 w 2684207"/>
                <a:gd name="connsiteY7" fmla="*/ 405101 h 525532"/>
                <a:gd name="connsiteX8" fmla="*/ 2684207 w 2684207"/>
                <a:gd name="connsiteY8" fmla="*/ 525532 h 525532"/>
                <a:gd name="connsiteX0" fmla="*/ 0 w 2684207"/>
                <a:gd name="connsiteY0" fmla="*/ 201068 h 525532"/>
                <a:gd name="connsiteX1" fmla="*/ 294968 w 2684207"/>
                <a:gd name="connsiteY1" fmla="*/ 43751 h 525532"/>
                <a:gd name="connsiteX2" fmla="*/ 550606 w 2684207"/>
                <a:gd name="connsiteY2" fmla="*/ 220732 h 525532"/>
                <a:gd name="connsiteX3" fmla="*/ 835743 w 2684207"/>
                <a:gd name="connsiteY3" fmla="*/ 368215 h 525532"/>
                <a:gd name="connsiteX4" fmla="*/ 1141054 w 2684207"/>
                <a:gd name="connsiteY4" fmla="*/ 188791 h 525532"/>
                <a:gd name="connsiteX5" fmla="*/ 1465519 w 2684207"/>
                <a:gd name="connsiteY5" fmla="*/ 1979 h 525532"/>
                <a:gd name="connsiteX6" fmla="*/ 1642499 w 2684207"/>
                <a:gd name="connsiteY6" fmla="*/ 208456 h 525532"/>
                <a:gd name="connsiteX7" fmla="*/ 1927635 w 2684207"/>
                <a:gd name="connsiteY7" fmla="*/ 405101 h 525532"/>
                <a:gd name="connsiteX8" fmla="*/ 2202938 w 2684207"/>
                <a:gd name="connsiteY8" fmla="*/ 208456 h 525532"/>
                <a:gd name="connsiteX9" fmla="*/ 2684207 w 2684207"/>
                <a:gd name="connsiteY9" fmla="*/ 525532 h 525532"/>
                <a:gd name="connsiteX0" fmla="*/ 0 w 2684207"/>
                <a:gd name="connsiteY0" fmla="*/ 201446 h 525910"/>
                <a:gd name="connsiteX1" fmla="*/ 294968 w 2684207"/>
                <a:gd name="connsiteY1" fmla="*/ 44129 h 525910"/>
                <a:gd name="connsiteX2" fmla="*/ 550606 w 2684207"/>
                <a:gd name="connsiteY2" fmla="*/ 221110 h 525910"/>
                <a:gd name="connsiteX3" fmla="*/ 1141054 w 2684207"/>
                <a:gd name="connsiteY3" fmla="*/ 189169 h 525910"/>
                <a:gd name="connsiteX4" fmla="*/ 1465519 w 2684207"/>
                <a:gd name="connsiteY4" fmla="*/ 2357 h 525910"/>
                <a:gd name="connsiteX5" fmla="*/ 1642499 w 2684207"/>
                <a:gd name="connsiteY5" fmla="*/ 208834 h 525910"/>
                <a:gd name="connsiteX6" fmla="*/ 1927635 w 2684207"/>
                <a:gd name="connsiteY6" fmla="*/ 405479 h 525910"/>
                <a:gd name="connsiteX7" fmla="*/ 2202938 w 2684207"/>
                <a:gd name="connsiteY7" fmla="*/ 208834 h 525910"/>
                <a:gd name="connsiteX8" fmla="*/ 2684207 w 2684207"/>
                <a:gd name="connsiteY8" fmla="*/ 525910 h 525910"/>
                <a:gd name="connsiteX0" fmla="*/ 0 w 2684207"/>
                <a:gd name="connsiteY0" fmla="*/ 201140 h 525604"/>
                <a:gd name="connsiteX1" fmla="*/ 294968 w 2684207"/>
                <a:gd name="connsiteY1" fmla="*/ 43823 h 525604"/>
                <a:gd name="connsiteX2" fmla="*/ 1141054 w 2684207"/>
                <a:gd name="connsiteY2" fmla="*/ 188863 h 525604"/>
                <a:gd name="connsiteX3" fmla="*/ 1465519 w 2684207"/>
                <a:gd name="connsiteY3" fmla="*/ 2051 h 525604"/>
                <a:gd name="connsiteX4" fmla="*/ 1642499 w 2684207"/>
                <a:gd name="connsiteY4" fmla="*/ 208528 h 525604"/>
                <a:gd name="connsiteX5" fmla="*/ 1927635 w 2684207"/>
                <a:gd name="connsiteY5" fmla="*/ 405173 h 525604"/>
                <a:gd name="connsiteX6" fmla="*/ 2202938 w 2684207"/>
                <a:gd name="connsiteY6" fmla="*/ 208528 h 525604"/>
                <a:gd name="connsiteX7" fmla="*/ 2684207 w 2684207"/>
                <a:gd name="connsiteY7" fmla="*/ 525604 h 525604"/>
                <a:gd name="connsiteX0" fmla="*/ 0 w 2684207"/>
                <a:gd name="connsiteY0" fmla="*/ 203145 h 527609"/>
                <a:gd name="connsiteX1" fmla="*/ 294968 w 2684207"/>
                <a:gd name="connsiteY1" fmla="*/ 45828 h 527609"/>
                <a:gd name="connsiteX2" fmla="*/ 1141054 w 2684207"/>
                <a:gd name="connsiteY2" fmla="*/ 190868 h 527609"/>
                <a:gd name="connsiteX3" fmla="*/ 1465519 w 2684207"/>
                <a:gd name="connsiteY3" fmla="*/ 4056 h 527609"/>
                <a:gd name="connsiteX4" fmla="*/ 1927635 w 2684207"/>
                <a:gd name="connsiteY4" fmla="*/ 407178 h 527609"/>
                <a:gd name="connsiteX5" fmla="*/ 2202938 w 2684207"/>
                <a:gd name="connsiteY5" fmla="*/ 210533 h 527609"/>
                <a:gd name="connsiteX6" fmla="*/ 2684207 w 2684207"/>
                <a:gd name="connsiteY6" fmla="*/ 527609 h 527609"/>
                <a:gd name="connsiteX0" fmla="*/ 0 w 2684207"/>
                <a:gd name="connsiteY0" fmla="*/ 199133 h 523597"/>
                <a:gd name="connsiteX1" fmla="*/ 294968 w 2684207"/>
                <a:gd name="connsiteY1" fmla="*/ 41816 h 523597"/>
                <a:gd name="connsiteX2" fmla="*/ 1141054 w 2684207"/>
                <a:gd name="connsiteY2" fmla="*/ 186856 h 523597"/>
                <a:gd name="connsiteX3" fmla="*/ 1465519 w 2684207"/>
                <a:gd name="connsiteY3" fmla="*/ 44 h 523597"/>
                <a:gd name="connsiteX4" fmla="*/ 2202938 w 2684207"/>
                <a:gd name="connsiteY4" fmla="*/ 206521 h 523597"/>
                <a:gd name="connsiteX5" fmla="*/ 2684207 w 2684207"/>
                <a:gd name="connsiteY5" fmla="*/ 523597 h 523597"/>
                <a:gd name="connsiteX0" fmla="*/ 0 w 2536723"/>
                <a:gd name="connsiteY0" fmla="*/ 199133 h 213995"/>
                <a:gd name="connsiteX1" fmla="*/ 294968 w 2536723"/>
                <a:gd name="connsiteY1" fmla="*/ 41816 h 213995"/>
                <a:gd name="connsiteX2" fmla="*/ 1141054 w 2536723"/>
                <a:gd name="connsiteY2" fmla="*/ 186856 h 213995"/>
                <a:gd name="connsiteX3" fmla="*/ 1465519 w 2536723"/>
                <a:gd name="connsiteY3" fmla="*/ 44 h 213995"/>
                <a:gd name="connsiteX4" fmla="*/ 2202938 w 2536723"/>
                <a:gd name="connsiteY4" fmla="*/ 206521 h 213995"/>
                <a:gd name="connsiteX5" fmla="*/ 2536723 w 2536723"/>
                <a:gd name="connsiteY5" fmla="*/ 208965 h 213995"/>
                <a:gd name="connsiteX0" fmla="*/ 0 w 2536723"/>
                <a:gd name="connsiteY0" fmla="*/ 199143 h 208975"/>
                <a:gd name="connsiteX1" fmla="*/ 294968 w 2536723"/>
                <a:gd name="connsiteY1" fmla="*/ 41826 h 208975"/>
                <a:gd name="connsiteX2" fmla="*/ 1141054 w 2536723"/>
                <a:gd name="connsiteY2" fmla="*/ 186866 h 208975"/>
                <a:gd name="connsiteX3" fmla="*/ 1465519 w 2536723"/>
                <a:gd name="connsiteY3" fmla="*/ 54 h 208975"/>
                <a:gd name="connsiteX4" fmla="*/ 2536723 w 2536723"/>
                <a:gd name="connsiteY4" fmla="*/ 208975 h 208975"/>
                <a:gd name="connsiteX0" fmla="*/ 0 w 2536723"/>
                <a:gd name="connsiteY0" fmla="*/ 521117 h 530949"/>
                <a:gd name="connsiteX1" fmla="*/ 648929 w 2536723"/>
                <a:gd name="connsiteY1" fmla="*/ 6 h 530949"/>
                <a:gd name="connsiteX2" fmla="*/ 1141054 w 2536723"/>
                <a:gd name="connsiteY2" fmla="*/ 508840 h 530949"/>
                <a:gd name="connsiteX3" fmla="*/ 1465519 w 2536723"/>
                <a:gd name="connsiteY3" fmla="*/ 322028 h 530949"/>
                <a:gd name="connsiteX4" fmla="*/ 2536723 w 2536723"/>
                <a:gd name="connsiteY4" fmla="*/ 530949 h 530949"/>
                <a:gd name="connsiteX0" fmla="*/ 0 w 2536723"/>
                <a:gd name="connsiteY0" fmla="*/ 521117 h 941482"/>
                <a:gd name="connsiteX1" fmla="*/ 648929 w 2536723"/>
                <a:gd name="connsiteY1" fmla="*/ 6 h 941482"/>
                <a:gd name="connsiteX2" fmla="*/ 1141054 w 2536723"/>
                <a:gd name="connsiteY2" fmla="*/ 508840 h 941482"/>
                <a:gd name="connsiteX3" fmla="*/ 1966964 w 2536723"/>
                <a:gd name="connsiteY3" fmla="*/ 941460 h 941482"/>
                <a:gd name="connsiteX4" fmla="*/ 2536723 w 2536723"/>
                <a:gd name="connsiteY4" fmla="*/ 530949 h 941482"/>
                <a:gd name="connsiteX0" fmla="*/ 0 w 2536723"/>
                <a:gd name="connsiteY0" fmla="*/ 619439 h 1039804"/>
                <a:gd name="connsiteX1" fmla="*/ 609600 w 2536723"/>
                <a:gd name="connsiteY1" fmla="*/ 5 h 1039804"/>
                <a:gd name="connsiteX2" fmla="*/ 1141054 w 2536723"/>
                <a:gd name="connsiteY2" fmla="*/ 607162 h 1039804"/>
                <a:gd name="connsiteX3" fmla="*/ 1966964 w 2536723"/>
                <a:gd name="connsiteY3" fmla="*/ 1039782 h 1039804"/>
                <a:gd name="connsiteX4" fmla="*/ 2536723 w 2536723"/>
                <a:gd name="connsiteY4" fmla="*/ 629271 h 1039804"/>
                <a:gd name="connsiteX0" fmla="*/ 0 w 2536723"/>
                <a:gd name="connsiteY0" fmla="*/ 619435 h 1039800"/>
                <a:gd name="connsiteX1" fmla="*/ 609600 w 2536723"/>
                <a:gd name="connsiteY1" fmla="*/ 1 h 1039800"/>
                <a:gd name="connsiteX2" fmla="*/ 1268873 w 2536723"/>
                <a:gd name="connsiteY2" fmla="*/ 616991 h 1039800"/>
                <a:gd name="connsiteX3" fmla="*/ 1966964 w 2536723"/>
                <a:gd name="connsiteY3" fmla="*/ 1039778 h 1039800"/>
                <a:gd name="connsiteX4" fmla="*/ 2536723 w 2536723"/>
                <a:gd name="connsiteY4" fmla="*/ 629267 h 1039800"/>
                <a:gd name="connsiteX0" fmla="*/ 0 w 2536723"/>
                <a:gd name="connsiteY0" fmla="*/ 619435 h 1216773"/>
                <a:gd name="connsiteX1" fmla="*/ 609600 w 2536723"/>
                <a:gd name="connsiteY1" fmla="*/ 1 h 1216773"/>
                <a:gd name="connsiteX2" fmla="*/ 1268873 w 2536723"/>
                <a:gd name="connsiteY2" fmla="*/ 616991 h 1216773"/>
                <a:gd name="connsiteX3" fmla="*/ 1848977 w 2536723"/>
                <a:gd name="connsiteY3" fmla="*/ 1216758 h 1216773"/>
                <a:gd name="connsiteX4" fmla="*/ 2536723 w 2536723"/>
                <a:gd name="connsiteY4" fmla="*/ 629267 h 1216773"/>
                <a:gd name="connsiteX0" fmla="*/ 0 w 2448233"/>
                <a:gd name="connsiteY0" fmla="*/ 619435 h 1216773"/>
                <a:gd name="connsiteX1" fmla="*/ 609600 w 2448233"/>
                <a:gd name="connsiteY1" fmla="*/ 1 h 1216773"/>
                <a:gd name="connsiteX2" fmla="*/ 1268873 w 2448233"/>
                <a:gd name="connsiteY2" fmla="*/ 616991 h 1216773"/>
                <a:gd name="connsiteX3" fmla="*/ 1848977 w 2448233"/>
                <a:gd name="connsiteY3" fmla="*/ 1216758 h 1216773"/>
                <a:gd name="connsiteX4" fmla="*/ 2448233 w 2448233"/>
                <a:gd name="connsiteY4" fmla="*/ 619435 h 1216773"/>
                <a:gd name="connsiteX0" fmla="*/ 0 w 2448233"/>
                <a:gd name="connsiteY0" fmla="*/ 619435 h 1216775"/>
                <a:gd name="connsiteX1" fmla="*/ 609600 w 2448233"/>
                <a:gd name="connsiteY1" fmla="*/ 1 h 1216775"/>
                <a:gd name="connsiteX2" fmla="*/ 1268873 w 2448233"/>
                <a:gd name="connsiteY2" fmla="*/ 616991 h 1216775"/>
                <a:gd name="connsiteX3" fmla="*/ 1848977 w 2448233"/>
                <a:gd name="connsiteY3" fmla="*/ 1216758 h 1216775"/>
                <a:gd name="connsiteX4" fmla="*/ 2448233 w 2448233"/>
                <a:gd name="connsiteY4" fmla="*/ 619435 h 1216775"/>
                <a:gd name="connsiteX0" fmla="*/ 0 w 2448233"/>
                <a:gd name="connsiteY0" fmla="*/ 619435 h 1216775"/>
                <a:gd name="connsiteX1" fmla="*/ 609600 w 2448233"/>
                <a:gd name="connsiteY1" fmla="*/ 1 h 1216775"/>
                <a:gd name="connsiteX2" fmla="*/ 1268873 w 2448233"/>
                <a:gd name="connsiteY2" fmla="*/ 616991 h 1216775"/>
                <a:gd name="connsiteX3" fmla="*/ 1848977 w 2448233"/>
                <a:gd name="connsiteY3" fmla="*/ 1216758 h 1216775"/>
                <a:gd name="connsiteX4" fmla="*/ 2448233 w 2448233"/>
                <a:gd name="connsiteY4" fmla="*/ 619435 h 1216775"/>
                <a:gd name="connsiteX0" fmla="*/ 0 w 2448233"/>
                <a:gd name="connsiteY0" fmla="*/ 619435 h 1216775"/>
                <a:gd name="connsiteX1" fmla="*/ 609600 w 2448233"/>
                <a:gd name="connsiteY1" fmla="*/ 1 h 1216775"/>
                <a:gd name="connsiteX2" fmla="*/ 1268873 w 2448233"/>
                <a:gd name="connsiteY2" fmla="*/ 616991 h 1216775"/>
                <a:gd name="connsiteX3" fmla="*/ 1848977 w 2448233"/>
                <a:gd name="connsiteY3" fmla="*/ 1216758 h 1216775"/>
                <a:gd name="connsiteX4" fmla="*/ 2448233 w 2448233"/>
                <a:gd name="connsiteY4" fmla="*/ 619435 h 1216775"/>
                <a:gd name="connsiteX0" fmla="*/ 0 w 2448233"/>
                <a:gd name="connsiteY0" fmla="*/ 619435 h 1216775"/>
                <a:gd name="connsiteX1" fmla="*/ 609600 w 2448233"/>
                <a:gd name="connsiteY1" fmla="*/ 1 h 1216775"/>
                <a:gd name="connsiteX2" fmla="*/ 1268873 w 2448233"/>
                <a:gd name="connsiteY2" fmla="*/ 616991 h 1216775"/>
                <a:gd name="connsiteX3" fmla="*/ 1848977 w 2448233"/>
                <a:gd name="connsiteY3" fmla="*/ 1216758 h 1216775"/>
                <a:gd name="connsiteX4" fmla="*/ 2448233 w 2448233"/>
                <a:gd name="connsiteY4" fmla="*/ 619435 h 1216775"/>
                <a:gd name="connsiteX0" fmla="*/ 0 w 2448233"/>
                <a:gd name="connsiteY0" fmla="*/ 619540 h 1216880"/>
                <a:gd name="connsiteX1" fmla="*/ 609600 w 2448233"/>
                <a:gd name="connsiteY1" fmla="*/ 106 h 1216880"/>
                <a:gd name="connsiteX2" fmla="*/ 1268873 w 2448233"/>
                <a:gd name="connsiteY2" fmla="*/ 617096 h 1216880"/>
                <a:gd name="connsiteX3" fmla="*/ 1848977 w 2448233"/>
                <a:gd name="connsiteY3" fmla="*/ 1216863 h 1216880"/>
                <a:gd name="connsiteX4" fmla="*/ 2448233 w 2448233"/>
                <a:gd name="connsiteY4" fmla="*/ 619540 h 1216880"/>
                <a:gd name="connsiteX0" fmla="*/ 0 w 2448233"/>
                <a:gd name="connsiteY0" fmla="*/ 619540 h 1216880"/>
                <a:gd name="connsiteX1" fmla="*/ 609600 w 2448233"/>
                <a:gd name="connsiteY1" fmla="*/ 106 h 1216880"/>
                <a:gd name="connsiteX2" fmla="*/ 1268873 w 2448233"/>
                <a:gd name="connsiteY2" fmla="*/ 617096 h 1216880"/>
                <a:gd name="connsiteX3" fmla="*/ 1848977 w 2448233"/>
                <a:gd name="connsiteY3" fmla="*/ 1216863 h 1216880"/>
                <a:gd name="connsiteX4" fmla="*/ 2448233 w 2448233"/>
                <a:gd name="connsiteY4" fmla="*/ 619540 h 1216880"/>
                <a:gd name="connsiteX0" fmla="*/ 0 w 2448233"/>
                <a:gd name="connsiteY0" fmla="*/ 619540 h 1216880"/>
                <a:gd name="connsiteX1" fmla="*/ 609600 w 2448233"/>
                <a:gd name="connsiteY1" fmla="*/ 106 h 1216880"/>
                <a:gd name="connsiteX2" fmla="*/ 1268873 w 2448233"/>
                <a:gd name="connsiteY2" fmla="*/ 617096 h 1216880"/>
                <a:gd name="connsiteX3" fmla="*/ 1848977 w 2448233"/>
                <a:gd name="connsiteY3" fmla="*/ 1216863 h 1216880"/>
                <a:gd name="connsiteX4" fmla="*/ 2448233 w 2448233"/>
                <a:gd name="connsiteY4" fmla="*/ 619540 h 1216880"/>
                <a:gd name="connsiteX0" fmla="*/ 0 w 2448233"/>
                <a:gd name="connsiteY0" fmla="*/ 619540 h 1216888"/>
                <a:gd name="connsiteX1" fmla="*/ 609600 w 2448233"/>
                <a:gd name="connsiteY1" fmla="*/ 106 h 1216888"/>
                <a:gd name="connsiteX2" fmla="*/ 1268873 w 2448233"/>
                <a:gd name="connsiteY2" fmla="*/ 617096 h 1216888"/>
                <a:gd name="connsiteX3" fmla="*/ 1848977 w 2448233"/>
                <a:gd name="connsiteY3" fmla="*/ 1216863 h 1216888"/>
                <a:gd name="connsiteX4" fmla="*/ 2448233 w 2448233"/>
                <a:gd name="connsiteY4" fmla="*/ 619540 h 1216888"/>
                <a:gd name="connsiteX0" fmla="*/ 0 w 2448233"/>
                <a:gd name="connsiteY0" fmla="*/ 629011 h 1226359"/>
                <a:gd name="connsiteX1" fmla="*/ 609600 w 2448233"/>
                <a:gd name="connsiteY1" fmla="*/ 9577 h 1226359"/>
                <a:gd name="connsiteX2" fmla="*/ 1848977 w 2448233"/>
                <a:gd name="connsiteY2" fmla="*/ 1226334 h 1226359"/>
                <a:gd name="connsiteX3" fmla="*/ 2448233 w 2448233"/>
                <a:gd name="connsiteY3" fmla="*/ 629011 h 1226359"/>
                <a:gd name="connsiteX0" fmla="*/ 0 w 2448233"/>
                <a:gd name="connsiteY0" fmla="*/ 621256 h 1218604"/>
                <a:gd name="connsiteX1" fmla="*/ 609600 w 2448233"/>
                <a:gd name="connsiteY1" fmla="*/ 1822 h 1218604"/>
                <a:gd name="connsiteX2" fmla="*/ 1848977 w 2448233"/>
                <a:gd name="connsiteY2" fmla="*/ 1218579 h 1218604"/>
                <a:gd name="connsiteX3" fmla="*/ 2448233 w 2448233"/>
                <a:gd name="connsiteY3" fmla="*/ 621256 h 1218604"/>
                <a:gd name="connsiteX0" fmla="*/ 0 w 2448233"/>
                <a:gd name="connsiteY0" fmla="*/ 619657 h 1217005"/>
                <a:gd name="connsiteX1" fmla="*/ 609600 w 2448233"/>
                <a:gd name="connsiteY1" fmla="*/ 223 h 1217005"/>
                <a:gd name="connsiteX2" fmla="*/ 1848977 w 2448233"/>
                <a:gd name="connsiteY2" fmla="*/ 1216980 h 1217005"/>
                <a:gd name="connsiteX3" fmla="*/ 2448233 w 2448233"/>
                <a:gd name="connsiteY3" fmla="*/ 619657 h 1217005"/>
                <a:gd name="connsiteX0" fmla="*/ 0 w 2448233"/>
                <a:gd name="connsiteY0" fmla="*/ 609826 h 1207174"/>
                <a:gd name="connsiteX1" fmla="*/ 629264 w 2448233"/>
                <a:gd name="connsiteY1" fmla="*/ 225 h 1207174"/>
                <a:gd name="connsiteX2" fmla="*/ 1848977 w 2448233"/>
                <a:gd name="connsiteY2" fmla="*/ 1207149 h 1207174"/>
                <a:gd name="connsiteX3" fmla="*/ 2448233 w 2448233"/>
                <a:gd name="connsiteY3" fmla="*/ 609826 h 1207174"/>
                <a:gd name="connsiteX0" fmla="*/ 0 w 2448233"/>
                <a:gd name="connsiteY0" fmla="*/ 609603 h 1206951"/>
                <a:gd name="connsiteX1" fmla="*/ 629264 w 2448233"/>
                <a:gd name="connsiteY1" fmla="*/ 2 h 1206951"/>
                <a:gd name="connsiteX2" fmla="*/ 1848977 w 2448233"/>
                <a:gd name="connsiteY2" fmla="*/ 1206926 h 1206951"/>
                <a:gd name="connsiteX3" fmla="*/ 2448233 w 2448233"/>
                <a:gd name="connsiteY3" fmla="*/ 609603 h 1206951"/>
                <a:gd name="connsiteX0" fmla="*/ 0 w 2448233"/>
                <a:gd name="connsiteY0" fmla="*/ 609603 h 1206951"/>
                <a:gd name="connsiteX1" fmla="*/ 629264 w 2448233"/>
                <a:gd name="connsiteY1" fmla="*/ 2 h 1206951"/>
                <a:gd name="connsiteX2" fmla="*/ 1848977 w 2448233"/>
                <a:gd name="connsiteY2" fmla="*/ 1206926 h 1206951"/>
                <a:gd name="connsiteX3" fmla="*/ 2448233 w 2448233"/>
                <a:gd name="connsiteY3" fmla="*/ 609603 h 1206951"/>
                <a:gd name="connsiteX0" fmla="*/ 0 w 2448233"/>
                <a:gd name="connsiteY0" fmla="*/ 609603 h 1206951"/>
                <a:gd name="connsiteX1" fmla="*/ 629264 w 2448233"/>
                <a:gd name="connsiteY1" fmla="*/ 2 h 1206951"/>
                <a:gd name="connsiteX2" fmla="*/ 1848977 w 2448233"/>
                <a:gd name="connsiteY2" fmla="*/ 1206926 h 1206951"/>
                <a:gd name="connsiteX3" fmla="*/ 2448233 w 2448233"/>
                <a:gd name="connsiteY3" fmla="*/ 609603 h 1206951"/>
                <a:gd name="connsiteX0" fmla="*/ 0 w 2448233"/>
                <a:gd name="connsiteY0" fmla="*/ 609603 h 1206951"/>
                <a:gd name="connsiteX1" fmla="*/ 629264 w 2448233"/>
                <a:gd name="connsiteY1" fmla="*/ 2 h 1206951"/>
                <a:gd name="connsiteX2" fmla="*/ 1848977 w 2448233"/>
                <a:gd name="connsiteY2" fmla="*/ 1206926 h 1206951"/>
                <a:gd name="connsiteX3" fmla="*/ 2448233 w 2448233"/>
                <a:gd name="connsiteY3" fmla="*/ 609603 h 1206951"/>
                <a:gd name="connsiteX0" fmla="*/ 0 w 2448233"/>
                <a:gd name="connsiteY0" fmla="*/ 609603 h 1206954"/>
                <a:gd name="connsiteX1" fmla="*/ 629264 w 2448233"/>
                <a:gd name="connsiteY1" fmla="*/ 2 h 1206954"/>
                <a:gd name="connsiteX2" fmla="*/ 1848977 w 2448233"/>
                <a:gd name="connsiteY2" fmla="*/ 1206926 h 1206954"/>
                <a:gd name="connsiteX3" fmla="*/ 2448233 w 2448233"/>
                <a:gd name="connsiteY3" fmla="*/ 609603 h 1206954"/>
                <a:gd name="connsiteX0" fmla="*/ 0 w 2448233"/>
                <a:gd name="connsiteY0" fmla="*/ 609603 h 1206954"/>
                <a:gd name="connsiteX1" fmla="*/ 629264 w 2448233"/>
                <a:gd name="connsiteY1" fmla="*/ 2 h 1206954"/>
                <a:gd name="connsiteX2" fmla="*/ 1848977 w 2448233"/>
                <a:gd name="connsiteY2" fmla="*/ 1206926 h 1206954"/>
                <a:gd name="connsiteX3" fmla="*/ 2448233 w 2448233"/>
                <a:gd name="connsiteY3" fmla="*/ 609603 h 1206954"/>
                <a:gd name="connsiteX0" fmla="*/ 0 w 2448233"/>
                <a:gd name="connsiteY0" fmla="*/ 609603 h 1206954"/>
                <a:gd name="connsiteX1" fmla="*/ 629264 w 2448233"/>
                <a:gd name="connsiteY1" fmla="*/ 2 h 1206954"/>
                <a:gd name="connsiteX2" fmla="*/ 1848977 w 2448233"/>
                <a:gd name="connsiteY2" fmla="*/ 1206926 h 1206954"/>
                <a:gd name="connsiteX3" fmla="*/ 2448233 w 2448233"/>
                <a:gd name="connsiteY3" fmla="*/ 609603 h 1206954"/>
              </a:gdLst>
              <a:ahLst/>
              <a:cxnLst>
                <a:cxn ang="0">
                  <a:pos x="connsiteX0" y="connsiteY0"/>
                </a:cxn>
                <a:cxn ang="0">
                  <a:pos x="connsiteX1" y="connsiteY1"/>
                </a:cxn>
                <a:cxn ang="0">
                  <a:pos x="connsiteX2" y="connsiteY2"/>
                </a:cxn>
                <a:cxn ang="0">
                  <a:pos x="connsiteX3" y="connsiteY3"/>
                </a:cxn>
              </a:cxnLst>
              <a:rect l="l" t="t" r="r" b="b"/>
              <a:pathLst>
                <a:path w="2448233" h="1206954">
                  <a:moveTo>
                    <a:pt x="0" y="609603"/>
                  </a:moveTo>
                  <a:cubicBezTo>
                    <a:pt x="145026" y="383460"/>
                    <a:pt x="301437" y="-1230"/>
                    <a:pt x="629264" y="2"/>
                  </a:cubicBezTo>
                  <a:cubicBezTo>
                    <a:pt x="957091" y="1234"/>
                    <a:pt x="1572035" y="1202009"/>
                    <a:pt x="1848977" y="1206926"/>
                  </a:cubicBezTo>
                  <a:cubicBezTo>
                    <a:pt x="2179910" y="1210611"/>
                    <a:pt x="2313557" y="851214"/>
                    <a:pt x="2448233" y="609603"/>
                  </a:cubicBezTo>
                </a:path>
              </a:pathLst>
            </a:custGeom>
            <a:noFill/>
            <a:ln w="1905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3" name="フリーフォーム: 図形 42">
              <a:extLst>
                <a:ext uri="{FF2B5EF4-FFF2-40B4-BE49-F238E27FC236}">
                  <a16:creationId xmlns:a16="http://schemas.microsoft.com/office/drawing/2014/main" id="{5392D202-79AD-4E62-97B3-2A753FD03E1B}"/>
                </a:ext>
              </a:extLst>
            </p:cNvPr>
            <p:cNvSpPr/>
            <p:nvPr/>
          </p:nvSpPr>
          <p:spPr>
            <a:xfrm>
              <a:off x="6597445" y="2050555"/>
              <a:ext cx="462163" cy="126705"/>
            </a:xfrm>
            <a:custGeom>
              <a:avLst/>
              <a:gdLst>
                <a:gd name="connsiteX0" fmla="*/ 0 w 1750142"/>
                <a:gd name="connsiteY0" fmla="*/ 63467 h 889376"/>
                <a:gd name="connsiteX1" fmla="*/ 1032387 w 1750142"/>
                <a:gd name="connsiteY1" fmla="*/ 33970 h 889376"/>
                <a:gd name="connsiteX2" fmla="*/ 1032387 w 1750142"/>
                <a:gd name="connsiteY2" fmla="*/ 476421 h 889376"/>
                <a:gd name="connsiteX3" fmla="*/ 1484671 w 1750142"/>
                <a:gd name="connsiteY3" fmla="*/ 515750 h 889376"/>
                <a:gd name="connsiteX4" fmla="*/ 1750142 w 1750142"/>
                <a:gd name="connsiteY4" fmla="*/ 889376 h 889376"/>
                <a:gd name="connsiteX0" fmla="*/ 0 w 1818968"/>
                <a:gd name="connsiteY0" fmla="*/ 63467 h 526502"/>
                <a:gd name="connsiteX1" fmla="*/ 1032387 w 1818968"/>
                <a:gd name="connsiteY1" fmla="*/ 33970 h 526502"/>
                <a:gd name="connsiteX2" fmla="*/ 1032387 w 1818968"/>
                <a:gd name="connsiteY2" fmla="*/ 476421 h 526502"/>
                <a:gd name="connsiteX3" fmla="*/ 1484671 w 1818968"/>
                <a:gd name="connsiteY3" fmla="*/ 515750 h 526502"/>
                <a:gd name="connsiteX4" fmla="*/ 1818968 w 1818968"/>
                <a:gd name="connsiteY4" fmla="*/ 446924 h 526502"/>
                <a:gd name="connsiteX0" fmla="*/ 0 w 1818968"/>
                <a:gd name="connsiteY0" fmla="*/ 63467 h 564670"/>
                <a:gd name="connsiteX1" fmla="*/ 1032387 w 1818968"/>
                <a:gd name="connsiteY1" fmla="*/ 33970 h 564670"/>
                <a:gd name="connsiteX2" fmla="*/ 1032387 w 1818968"/>
                <a:gd name="connsiteY2" fmla="*/ 476421 h 564670"/>
                <a:gd name="connsiteX3" fmla="*/ 1602659 w 1818968"/>
                <a:gd name="connsiteY3" fmla="*/ 555079 h 564670"/>
                <a:gd name="connsiteX4" fmla="*/ 1818968 w 1818968"/>
                <a:gd name="connsiteY4" fmla="*/ 446924 h 564670"/>
                <a:gd name="connsiteX0" fmla="*/ 0 w 1818968"/>
                <a:gd name="connsiteY0" fmla="*/ 173006 h 674209"/>
                <a:gd name="connsiteX1" fmla="*/ 294968 w 1818968"/>
                <a:gd name="connsiteY1" fmla="*/ 15689 h 674209"/>
                <a:gd name="connsiteX2" fmla="*/ 1032387 w 1818968"/>
                <a:gd name="connsiteY2" fmla="*/ 585960 h 674209"/>
                <a:gd name="connsiteX3" fmla="*/ 1602659 w 1818968"/>
                <a:gd name="connsiteY3" fmla="*/ 664618 h 674209"/>
                <a:gd name="connsiteX4" fmla="*/ 1818968 w 1818968"/>
                <a:gd name="connsiteY4" fmla="*/ 556463 h 674209"/>
                <a:gd name="connsiteX0" fmla="*/ 0 w 1818968"/>
                <a:gd name="connsiteY0" fmla="*/ 170814 h 672017"/>
                <a:gd name="connsiteX1" fmla="*/ 294968 w 1818968"/>
                <a:gd name="connsiteY1" fmla="*/ 13497 h 672017"/>
                <a:gd name="connsiteX2" fmla="*/ 1032387 w 1818968"/>
                <a:gd name="connsiteY2" fmla="*/ 583768 h 672017"/>
                <a:gd name="connsiteX3" fmla="*/ 1602659 w 1818968"/>
                <a:gd name="connsiteY3" fmla="*/ 662426 h 672017"/>
                <a:gd name="connsiteX4" fmla="*/ 1818968 w 1818968"/>
                <a:gd name="connsiteY4" fmla="*/ 554271 h 672017"/>
                <a:gd name="connsiteX0" fmla="*/ 0 w 1818968"/>
                <a:gd name="connsiteY0" fmla="*/ 157370 h 658573"/>
                <a:gd name="connsiteX1" fmla="*/ 294968 w 1818968"/>
                <a:gd name="connsiteY1" fmla="*/ 53 h 658573"/>
                <a:gd name="connsiteX2" fmla="*/ 550606 w 1818968"/>
                <a:gd name="connsiteY2" fmla="*/ 177034 h 658573"/>
                <a:gd name="connsiteX3" fmla="*/ 1602659 w 1818968"/>
                <a:gd name="connsiteY3" fmla="*/ 648982 h 658573"/>
                <a:gd name="connsiteX4" fmla="*/ 1818968 w 1818968"/>
                <a:gd name="connsiteY4" fmla="*/ 540827 h 658573"/>
                <a:gd name="connsiteX0" fmla="*/ 0 w 1818968"/>
                <a:gd name="connsiteY0" fmla="*/ 157370 h 540827"/>
                <a:gd name="connsiteX1" fmla="*/ 294968 w 1818968"/>
                <a:gd name="connsiteY1" fmla="*/ 53 h 540827"/>
                <a:gd name="connsiteX2" fmla="*/ 550606 w 1818968"/>
                <a:gd name="connsiteY2" fmla="*/ 177034 h 540827"/>
                <a:gd name="connsiteX3" fmla="*/ 835743 w 1818968"/>
                <a:gd name="connsiteY3" fmla="*/ 324517 h 540827"/>
                <a:gd name="connsiteX4" fmla="*/ 1818968 w 1818968"/>
                <a:gd name="connsiteY4" fmla="*/ 540827 h 540827"/>
                <a:gd name="connsiteX0" fmla="*/ 0 w 1818968"/>
                <a:gd name="connsiteY0" fmla="*/ 157370 h 540827"/>
                <a:gd name="connsiteX1" fmla="*/ 294968 w 1818968"/>
                <a:gd name="connsiteY1" fmla="*/ 53 h 540827"/>
                <a:gd name="connsiteX2" fmla="*/ 550606 w 1818968"/>
                <a:gd name="connsiteY2" fmla="*/ 177034 h 540827"/>
                <a:gd name="connsiteX3" fmla="*/ 835743 w 1818968"/>
                <a:gd name="connsiteY3" fmla="*/ 324517 h 540827"/>
                <a:gd name="connsiteX4" fmla="*/ 1141054 w 1818968"/>
                <a:gd name="connsiteY4" fmla="*/ 145093 h 540827"/>
                <a:gd name="connsiteX5" fmla="*/ 1818968 w 1818968"/>
                <a:gd name="connsiteY5" fmla="*/ 540827 h 540827"/>
                <a:gd name="connsiteX0" fmla="*/ 0 w 1818968"/>
                <a:gd name="connsiteY0" fmla="*/ 210024 h 593481"/>
                <a:gd name="connsiteX1" fmla="*/ 294968 w 1818968"/>
                <a:gd name="connsiteY1" fmla="*/ 52707 h 593481"/>
                <a:gd name="connsiteX2" fmla="*/ 550606 w 1818968"/>
                <a:gd name="connsiteY2" fmla="*/ 229688 h 593481"/>
                <a:gd name="connsiteX3" fmla="*/ 835743 w 1818968"/>
                <a:gd name="connsiteY3" fmla="*/ 377171 h 593481"/>
                <a:gd name="connsiteX4" fmla="*/ 1141054 w 1818968"/>
                <a:gd name="connsiteY4" fmla="*/ 197747 h 593481"/>
                <a:gd name="connsiteX5" fmla="*/ 1465519 w 1818968"/>
                <a:gd name="connsiteY5" fmla="*/ 10935 h 593481"/>
                <a:gd name="connsiteX6" fmla="*/ 1818968 w 1818968"/>
                <a:gd name="connsiteY6" fmla="*/ 593481 h 593481"/>
                <a:gd name="connsiteX0" fmla="*/ 0 w 1818968"/>
                <a:gd name="connsiteY0" fmla="*/ 201068 h 584525"/>
                <a:gd name="connsiteX1" fmla="*/ 294968 w 1818968"/>
                <a:gd name="connsiteY1" fmla="*/ 43751 h 584525"/>
                <a:gd name="connsiteX2" fmla="*/ 550606 w 1818968"/>
                <a:gd name="connsiteY2" fmla="*/ 220732 h 584525"/>
                <a:gd name="connsiteX3" fmla="*/ 835743 w 1818968"/>
                <a:gd name="connsiteY3" fmla="*/ 368215 h 584525"/>
                <a:gd name="connsiteX4" fmla="*/ 1141054 w 1818968"/>
                <a:gd name="connsiteY4" fmla="*/ 188791 h 584525"/>
                <a:gd name="connsiteX5" fmla="*/ 1465519 w 1818968"/>
                <a:gd name="connsiteY5" fmla="*/ 1979 h 584525"/>
                <a:gd name="connsiteX6" fmla="*/ 1642499 w 1818968"/>
                <a:gd name="connsiteY6" fmla="*/ 208456 h 584525"/>
                <a:gd name="connsiteX7" fmla="*/ 1818968 w 1818968"/>
                <a:gd name="connsiteY7" fmla="*/ 584525 h 584525"/>
                <a:gd name="connsiteX0" fmla="*/ 0 w 1931371"/>
                <a:gd name="connsiteY0" fmla="*/ 201068 h 584525"/>
                <a:gd name="connsiteX1" fmla="*/ 294968 w 1931371"/>
                <a:gd name="connsiteY1" fmla="*/ 43751 h 584525"/>
                <a:gd name="connsiteX2" fmla="*/ 550606 w 1931371"/>
                <a:gd name="connsiteY2" fmla="*/ 220732 h 584525"/>
                <a:gd name="connsiteX3" fmla="*/ 835743 w 1931371"/>
                <a:gd name="connsiteY3" fmla="*/ 368215 h 584525"/>
                <a:gd name="connsiteX4" fmla="*/ 1141054 w 1931371"/>
                <a:gd name="connsiteY4" fmla="*/ 188791 h 584525"/>
                <a:gd name="connsiteX5" fmla="*/ 1465519 w 1931371"/>
                <a:gd name="connsiteY5" fmla="*/ 1979 h 584525"/>
                <a:gd name="connsiteX6" fmla="*/ 1642499 w 1931371"/>
                <a:gd name="connsiteY6" fmla="*/ 208456 h 584525"/>
                <a:gd name="connsiteX7" fmla="*/ 1927635 w 1931371"/>
                <a:gd name="connsiteY7" fmla="*/ 405101 h 584525"/>
                <a:gd name="connsiteX8" fmla="*/ 1818968 w 1931371"/>
                <a:gd name="connsiteY8" fmla="*/ 584525 h 584525"/>
                <a:gd name="connsiteX0" fmla="*/ 0 w 2684207"/>
                <a:gd name="connsiteY0" fmla="*/ 201068 h 525532"/>
                <a:gd name="connsiteX1" fmla="*/ 294968 w 2684207"/>
                <a:gd name="connsiteY1" fmla="*/ 43751 h 525532"/>
                <a:gd name="connsiteX2" fmla="*/ 550606 w 2684207"/>
                <a:gd name="connsiteY2" fmla="*/ 220732 h 525532"/>
                <a:gd name="connsiteX3" fmla="*/ 835743 w 2684207"/>
                <a:gd name="connsiteY3" fmla="*/ 368215 h 525532"/>
                <a:gd name="connsiteX4" fmla="*/ 1141054 w 2684207"/>
                <a:gd name="connsiteY4" fmla="*/ 188791 h 525532"/>
                <a:gd name="connsiteX5" fmla="*/ 1465519 w 2684207"/>
                <a:gd name="connsiteY5" fmla="*/ 1979 h 525532"/>
                <a:gd name="connsiteX6" fmla="*/ 1642499 w 2684207"/>
                <a:gd name="connsiteY6" fmla="*/ 208456 h 525532"/>
                <a:gd name="connsiteX7" fmla="*/ 1927635 w 2684207"/>
                <a:gd name="connsiteY7" fmla="*/ 405101 h 525532"/>
                <a:gd name="connsiteX8" fmla="*/ 2684207 w 2684207"/>
                <a:gd name="connsiteY8" fmla="*/ 525532 h 525532"/>
                <a:gd name="connsiteX0" fmla="*/ 0 w 2684207"/>
                <a:gd name="connsiteY0" fmla="*/ 201068 h 525532"/>
                <a:gd name="connsiteX1" fmla="*/ 294968 w 2684207"/>
                <a:gd name="connsiteY1" fmla="*/ 43751 h 525532"/>
                <a:gd name="connsiteX2" fmla="*/ 550606 w 2684207"/>
                <a:gd name="connsiteY2" fmla="*/ 220732 h 525532"/>
                <a:gd name="connsiteX3" fmla="*/ 835743 w 2684207"/>
                <a:gd name="connsiteY3" fmla="*/ 368215 h 525532"/>
                <a:gd name="connsiteX4" fmla="*/ 1141054 w 2684207"/>
                <a:gd name="connsiteY4" fmla="*/ 188791 h 525532"/>
                <a:gd name="connsiteX5" fmla="*/ 1465519 w 2684207"/>
                <a:gd name="connsiteY5" fmla="*/ 1979 h 525532"/>
                <a:gd name="connsiteX6" fmla="*/ 1642499 w 2684207"/>
                <a:gd name="connsiteY6" fmla="*/ 208456 h 525532"/>
                <a:gd name="connsiteX7" fmla="*/ 1927635 w 2684207"/>
                <a:gd name="connsiteY7" fmla="*/ 405101 h 525532"/>
                <a:gd name="connsiteX8" fmla="*/ 2202938 w 2684207"/>
                <a:gd name="connsiteY8" fmla="*/ 208456 h 525532"/>
                <a:gd name="connsiteX9" fmla="*/ 2684207 w 2684207"/>
                <a:gd name="connsiteY9" fmla="*/ 525532 h 525532"/>
                <a:gd name="connsiteX0" fmla="*/ 0 w 2684207"/>
                <a:gd name="connsiteY0" fmla="*/ 201446 h 525910"/>
                <a:gd name="connsiteX1" fmla="*/ 294968 w 2684207"/>
                <a:gd name="connsiteY1" fmla="*/ 44129 h 525910"/>
                <a:gd name="connsiteX2" fmla="*/ 550606 w 2684207"/>
                <a:gd name="connsiteY2" fmla="*/ 221110 h 525910"/>
                <a:gd name="connsiteX3" fmla="*/ 1141054 w 2684207"/>
                <a:gd name="connsiteY3" fmla="*/ 189169 h 525910"/>
                <a:gd name="connsiteX4" fmla="*/ 1465519 w 2684207"/>
                <a:gd name="connsiteY4" fmla="*/ 2357 h 525910"/>
                <a:gd name="connsiteX5" fmla="*/ 1642499 w 2684207"/>
                <a:gd name="connsiteY5" fmla="*/ 208834 h 525910"/>
                <a:gd name="connsiteX6" fmla="*/ 1927635 w 2684207"/>
                <a:gd name="connsiteY6" fmla="*/ 405479 h 525910"/>
                <a:gd name="connsiteX7" fmla="*/ 2202938 w 2684207"/>
                <a:gd name="connsiteY7" fmla="*/ 208834 h 525910"/>
                <a:gd name="connsiteX8" fmla="*/ 2684207 w 2684207"/>
                <a:gd name="connsiteY8" fmla="*/ 525910 h 525910"/>
                <a:gd name="connsiteX0" fmla="*/ 0 w 2684207"/>
                <a:gd name="connsiteY0" fmla="*/ 201140 h 525604"/>
                <a:gd name="connsiteX1" fmla="*/ 294968 w 2684207"/>
                <a:gd name="connsiteY1" fmla="*/ 43823 h 525604"/>
                <a:gd name="connsiteX2" fmla="*/ 1141054 w 2684207"/>
                <a:gd name="connsiteY2" fmla="*/ 188863 h 525604"/>
                <a:gd name="connsiteX3" fmla="*/ 1465519 w 2684207"/>
                <a:gd name="connsiteY3" fmla="*/ 2051 h 525604"/>
                <a:gd name="connsiteX4" fmla="*/ 1642499 w 2684207"/>
                <a:gd name="connsiteY4" fmla="*/ 208528 h 525604"/>
                <a:gd name="connsiteX5" fmla="*/ 1927635 w 2684207"/>
                <a:gd name="connsiteY5" fmla="*/ 405173 h 525604"/>
                <a:gd name="connsiteX6" fmla="*/ 2202938 w 2684207"/>
                <a:gd name="connsiteY6" fmla="*/ 208528 h 525604"/>
                <a:gd name="connsiteX7" fmla="*/ 2684207 w 2684207"/>
                <a:gd name="connsiteY7" fmla="*/ 525604 h 525604"/>
                <a:gd name="connsiteX0" fmla="*/ 0 w 2684207"/>
                <a:gd name="connsiteY0" fmla="*/ 203145 h 527609"/>
                <a:gd name="connsiteX1" fmla="*/ 294968 w 2684207"/>
                <a:gd name="connsiteY1" fmla="*/ 45828 h 527609"/>
                <a:gd name="connsiteX2" fmla="*/ 1141054 w 2684207"/>
                <a:gd name="connsiteY2" fmla="*/ 190868 h 527609"/>
                <a:gd name="connsiteX3" fmla="*/ 1465519 w 2684207"/>
                <a:gd name="connsiteY3" fmla="*/ 4056 h 527609"/>
                <a:gd name="connsiteX4" fmla="*/ 1927635 w 2684207"/>
                <a:gd name="connsiteY4" fmla="*/ 407178 h 527609"/>
                <a:gd name="connsiteX5" fmla="*/ 2202938 w 2684207"/>
                <a:gd name="connsiteY5" fmla="*/ 210533 h 527609"/>
                <a:gd name="connsiteX6" fmla="*/ 2684207 w 2684207"/>
                <a:gd name="connsiteY6" fmla="*/ 527609 h 527609"/>
                <a:gd name="connsiteX0" fmla="*/ 0 w 2684207"/>
                <a:gd name="connsiteY0" fmla="*/ 199133 h 523597"/>
                <a:gd name="connsiteX1" fmla="*/ 294968 w 2684207"/>
                <a:gd name="connsiteY1" fmla="*/ 41816 h 523597"/>
                <a:gd name="connsiteX2" fmla="*/ 1141054 w 2684207"/>
                <a:gd name="connsiteY2" fmla="*/ 186856 h 523597"/>
                <a:gd name="connsiteX3" fmla="*/ 1465519 w 2684207"/>
                <a:gd name="connsiteY3" fmla="*/ 44 h 523597"/>
                <a:gd name="connsiteX4" fmla="*/ 2202938 w 2684207"/>
                <a:gd name="connsiteY4" fmla="*/ 206521 h 523597"/>
                <a:gd name="connsiteX5" fmla="*/ 2684207 w 2684207"/>
                <a:gd name="connsiteY5" fmla="*/ 523597 h 523597"/>
                <a:gd name="connsiteX0" fmla="*/ 0 w 2536723"/>
                <a:gd name="connsiteY0" fmla="*/ 199133 h 213995"/>
                <a:gd name="connsiteX1" fmla="*/ 294968 w 2536723"/>
                <a:gd name="connsiteY1" fmla="*/ 41816 h 213995"/>
                <a:gd name="connsiteX2" fmla="*/ 1141054 w 2536723"/>
                <a:gd name="connsiteY2" fmla="*/ 186856 h 213995"/>
                <a:gd name="connsiteX3" fmla="*/ 1465519 w 2536723"/>
                <a:gd name="connsiteY3" fmla="*/ 44 h 213995"/>
                <a:gd name="connsiteX4" fmla="*/ 2202938 w 2536723"/>
                <a:gd name="connsiteY4" fmla="*/ 206521 h 213995"/>
                <a:gd name="connsiteX5" fmla="*/ 2536723 w 2536723"/>
                <a:gd name="connsiteY5" fmla="*/ 208965 h 213995"/>
                <a:gd name="connsiteX0" fmla="*/ 0 w 2536723"/>
                <a:gd name="connsiteY0" fmla="*/ 199143 h 208975"/>
                <a:gd name="connsiteX1" fmla="*/ 294968 w 2536723"/>
                <a:gd name="connsiteY1" fmla="*/ 41826 h 208975"/>
                <a:gd name="connsiteX2" fmla="*/ 1141054 w 2536723"/>
                <a:gd name="connsiteY2" fmla="*/ 186866 h 208975"/>
                <a:gd name="connsiteX3" fmla="*/ 1465519 w 2536723"/>
                <a:gd name="connsiteY3" fmla="*/ 54 h 208975"/>
                <a:gd name="connsiteX4" fmla="*/ 2536723 w 2536723"/>
                <a:gd name="connsiteY4" fmla="*/ 208975 h 208975"/>
                <a:gd name="connsiteX0" fmla="*/ 0 w 2536723"/>
                <a:gd name="connsiteY0" fmla="*/ 521117 h 530949"/>
                <a:gd name="connsiteX1" fmla="*/ 648929 w 2536723"/>
                <a:gd name="connsiteY1" fmla="*/ 6 h 530949"/>
                <a:gd name="connsiteX2" fmla="*/ 1141054 w 2536723"/>
                <a:gd name="connsiteY2" fmla="*/ 508840 h 530949"/>
                <a:gd name="connsiteX3" fmla="*/ 1465519 w 2536723"/>
                <a:gd name="connsiteY3" fmla="*/ 322028 h 530949"/>
                <a:gd name="connsiteX4" fmla="*/ 2536723 w 2536723"/>
                <a:gd name="connsiteY4" fmla="*/ 530949 h 530949"/>
                <a:gd name="connsiteX0" fmla="*/ 0 w 2536723"/>
                <a:gd name="connsiteY0" fmla="*/ 521117 h 941482"/>
                <a:gd name="connsiteX1" fmla="*/ 648929 w 2536723"/>
                <a:gd name="connsiteY1" fmla="*/ 6 h 941482"/>
                <a:gd name="connsiteX2" fmla="*/ 1141054 w 2536723"/>
                <a:gd name="connsiteY2" fmla="*/ 508840 h 941482"/>
                <a:gd name="connsiteX3" fmla="*/ 1966964 w 2536723"/>
                <a:gd name="connsiteY3" fmla="*/ 941460 h 941482"/>
                <a:gd name="connsiteX4" fmla="*/ 2536723 w 2536723"/>
                <a:gd name="connsiteY4" fmla="*/ 530949 h 941482"/>
                <a:gd name="connsiteX0" fmla="*/ 0 w 2536723"/>
                <a:gd name="connsiteY0" fmla="*/ 619439 h 1039804"/>
                <a:gd name="connsiteX1" fmla="*/ 609600 w 2536723"/>
                <a:gd name="connsiteY1" fmla="*/ 5 h 1039804"/>
                <a:gd name="connsiteX2" fmla="*/ 1141054 w 2536723"/>
                <a:gd name="connsiteY2" fmla="*/ 607162 h 1039804"/>
                <a:gd name="connsiteX3" fmla="*/ 1966964 w 2536723"/>
                <a:gd name="connsiteY3" fmla="*/ 1039782 h 1039804"/>
                <a:gd name="connsiteX4" fmla="*/ 2536723 w 2536723"/>
                <a:gd name="connsiteY4" fmla="*/ 629271 h 1039804"/>
                <a:gd name="connsiteX0" fmla="*/ 0 w 2536723"/>
                <a:gd name="connsiteY0" fmla="*/ 619435 h 1039800"/>
                <a:gd name="connsiteX1" fmla="*/ 609600 w 2536723"/>
                <a:gd name="connsiteY1" fmla="*/ 1 h 1039800"/>
                <a:gd name="connsiteX2" fmla="*/ 1268873 w 2536723"/>
                <a:gd name="connsiteY2" fmla="*/ 616991 h 1039800"/>
                <a:gd name="connsiteX3" fmla="*/ 1966964 w 2536723"/>
                <a:gd name="connsiteY3" fmla="*/ 1039778 h 1039800"/>
                <a:gd name="connsiteX4" fmla="*/ 2536723 w 2536723"/>
                <a:gd name="connsiteY4" fmla="*/ 629267 h 1039800"/>
                <a:gd name="connsiteX0" fmla="*/ 0 w 2536723"/>
                <a:gd name="connsiteY0" fmla="*/ 619435 h 1216773"/>
                <a:gd name="connsiteX1" fmla="*/ 609600 w 2536723"/>
                <a:gd name="connsiteY1" fmla="*/ 1 h 1216773"/>
                <a:gd name="connsiteX2" fmla="*/ 1268873 w 2536723"/>
                <a:gd name="connsiteY2" fmla="*/ 616991 h 1216773"/>
                <a:gd name="connsiteX3" fmla="*/ 1848977 w 2536723"/>
                <a:gd name="connsiteY3" fmla="*/ 1216758 h 1216773"/>
                <a:gd name="connsiteX4" fmla="*/ 2536723 w 2536723"/>
                <a:gd name="connsiteY4" fmla="*/ 629267 h 1216773"/>
                <a:gd name="connsiteX0" fmla="*/ 0 w 2448233"/>
                <a:gd name="connsiteY0" fmla="*/ 619435 h 1216773"/>
                <a:gd name="connsiteX1" fmla="*/ 609600 w 2448233"/>
                <a:gd name="connsiteY1" fmla="*/ 1 h 1216773"/>
                <a:gd name="connsiteX2" fmla="*/ 1268873 w 2448233"/>
                <a:gd name="connsiteY2" fmla="*/ 616991 h 1216773"/>
                <a:gd name="connsiteX3" fmla="*/ 1848977 w 2448233"/>
                <a:gd name="connsiteY3" fmla="*/ 1216758 h 1216773"/>
                <a:gd name="connsiteX4" fmla="*/ 2448233 w 2448233"/>
                <a:gd name="connsiteY4" fmla="*/ 619435 h 1216773"/>
                <a:gd name="connsiteX0" fmla="*/ 0 w 2448233"/>
                <a:gd name="connsiteY0" fmla="*/ 619435 h 1216775"/>
                <a:gd name="connsiteX1" fmla="*/ 609600 w 2448233"/>
                <a:gd name="connsiteY1" fmla="*/ 1 h 1216775"/>
                <a:gd name="connsiteX2" fmla="*/ 1268873 w 2448233"/>
                <a:gd name="connsiteY2" fmla="*/ 616991 h 1216775"/>
                <a:gd name="connsiteX3" fmla="*/ 1848977 w 2448233"/>
                <a:gd name="connsiteY3" fmla="*/ 1216758 h 1216775"/>
                <a:gd name="connsiteX4" fmla="*/ 2448233 w 2448233"/>
                <a:gd name="connsiteY4" fmla="*/ 619435 h 1216775"/>
                <a:gd name="connsiteX0" fmla="*/ 0 w 2448233"/>
                <a:gd name="connsiteY0" fmla="*/ 619435 h 1216775"/>
                <a:gd name="connsiteX1" fmla="*/ 609600 w 2448233"/>
                <a:gd name="connsiteY1" fmla="*/ 1 h 1216775"/>
                <a:gd name="connsiteX2" fmla="*/ 1268873 w 2448233"/>
                <a:gd name="connsiteY2" fmla="*/ 616991 h 1216775"/>
                <a:gd name="connsiteX3" fmla="*/ 1848977 w 2448233"/>
                <a:gd name="connsiteY3" fmla="*/ 1216758 h 1216775"/>
                <a:gd name="connsiteX4" fmla="*/ 2448233 w 2448233"/>
                <a:gd name="connsiteY4" fmla="*/ 619435 h 1216775"/>
                <a:gd name="connsiteX0" fmla="*/ 0 w 2448233"/>
                <a:gd name="connsiteY0" fmla="*/ 619435 h 1216775"/>
                <a:gd name="connsiteX1" fmla="*/ 609600 w 2448233"/>
                <a:gd name="connsiteY1" fmla="*/ 1 h 1216775"/>
                <a:gd name="connsiteX2" fmla="*/ 1268873 w 2448233"/>
                <a:gd name="connsiteY2" fmla="*/ 616991 h 1216775"/>
                <a:gd name="connsiteX3" fmla="*/ 1848977 w 2448233"/>
                <a:gd name="connsiteY3" fmla="*/ 1216758 h 1216775"/>
                <a:gd name="connsiteX4" fmla="*/ 2448233 w 2448233"/>
                <a:gd name="connsiteY4" fmla="*/ 619435 h 1216775"/>
                <a:gd name="connsiteX0" fmla="*/ 0 w 2448233"/>
                <a:gd name="connsiteY0" fmla="*/ 619435 h 1216775"/>
                <a:gd name="connsiteX1" fmla="*/ 609600 w 2448233"/>
                <a:gd name="connsiteY1" fmla="*/ 1 h 1216775"/>
                <a:gd name="connsiteX2" fmla="*/ 1268873 w 2448233"/>
                <a:gd name="connsiteY2" fmla="*/ 616991 h 1216775"/>
                <a:gd name="connsiteX3" fmla="*/ 1848977 w 2448233"/>
                <a:gd name="connsiteY3" fmla="*/ 1216758 h 1216775"/>
                <a:gd name="connsiteX4" fmla="*/ 2448233 w 2448233"/>
                <a:gd name="connsiteY4" fmla="*/ 619435 h 1216775"/>
                <a:gd name="connsiteX0" fmla="*/ 0 w 2448233"/>
                <a:gd name="connsiteY0" fmla="*/ 619540 h 1216880"/>
                <a:gd name="connsiteX1" fmla="*/ 609600 w 2448233"/>
                <a:gd name="connsiteY1" fmla="*/ 106 h 1216880"/>
                <a:gd name="connsiteX2" fmla="*/ 1268873 w 2448233"/>
                <a:gd name="connsiteY2" fmla="*/ 617096 h 1216880"/>
                <a:gd name="connsiteX3" fmla="*/ 1848977 w 2448233"/>
                <a:gd name="connsiteY3" fmla="*/ 1216863 h 1216880"/>
                <a:gd name="connsiteX4" fmla="*/ 2448233 w 2448233"/>
                <a:gd name="connsiteY4" fmla="*/ 619540 h 1216880"/>
                <a:gd name="connsiteX0" fmla="*/ 0 w 2448233"/>
                <a:gd name="connsiteY0" fmla="*/ 619540 h 1216880"/>
                <a:gd name="connsiteX1" fmla="*/ 609600 w 2448233"/>
                <a:gd name="connsiteY1" fmla="*/ 106 h 1216880"/>
                <a:gd name="connsiteX2" fmla="*/ 1268873 w 2448233"/>
                <a:gd name="connsiteY2" fmla="*/ 617096 h 1216880"/>
                <a:gd name="connsiteX3" fmla="*/ 1848977 w 2448233"/>
                <a:gd name="connsiteY3" fmla="*/ 1216863 h 1216880"/>
                <a:gd name="connsiteX4" fmla="*/ 2448233 w 2448233"/>
                <a:gd name="connsiteY4" fmla="*/ 619540 h 1216880"/>
                <a:gd name="connsiteX0" fmla="*/ 0 w 2448233"/>
                <a:gd name="connsiteY0" fmla="*/ 619540 h 1216880"/>
                <a:gd name="connsiteX1" fmla="*/ 609600 w 2448233"/>
                <a:gd name="connsiteY1" fmla="*/ 106 h 1216880"/>
                <a:gd name="connsiteX2" fmla="*/ 1268873 w 2448233"/>
                <a:gd name="connsiteY2" fmla="*/ 617096 h 1216880"/>
                <a:gd name="connsiteX3" fmla="*/ 1848977 w 2448233"/>
                <a:gd name="connsiteY3" fmla="*/ 1216863 h 1216880"/>
                <a:gd name="connsiteX4" fmla="*/ 2448233 w 2448233"/>
                <a:gd name="connsiteY4" fmla="*/ 619540 h 1216880"/>
                <a:gd name="connsiteX0" fmla="*/ 0 w 2448233"/>
                <a:gd name="connsiteY0" fmla="*/ 619540 h 1216888"/>
                <a:gd name="connsiteX1" fmla="*/ 609600 w 2448233"/>
                <a:gd name="connsiteY1" fmla="*/ 106 h 1216888"/>
                <a:gd name="connsiteX2" fmla="*/ 1268873 w 2448233"/>
                <a:gd name="connsiteY2" fmla="*/ 617096 h 1216888"/>
                <a:gd name="connsiteX3" fmla="*/ 1848977 w 2448233"/>
                <a:gd name="connsiteY3" fmla="*/ 1216863 h 1216888"/>
                <a:gd name="connsiteX4" fmla="*/ 2448233 w 2448233"/>
                <a:gd name="connsiteY4" fmla="*/ 619540 h 1216888"/>
                <a:gd name="connsiteX0" fmla="*/ 0 w 2448233"/>
                <a:gd name="connsiteY0" fmla="*/ 629011 h 1226359"/>
                <a:gd name="connsiteX1" fmla="*/ 609600 w 2448233"/>
                <a:gd name="connsiteY1" fmla="*/ 9577 h 1226359"/>
                <a:gd name="connsiteX2" fmla="*/ 1848977 w 2448233"/>
                <a:gd name="connsiteY2" fmla="*/ 1226334 h 1226359"/>
                <a:gd name="connsiteX3" fmla="*/ 2448233 w 2448233"/>
                <a:gd name="connsiteY3" fmla="*/ 629011 h 1226359"/>
                <a:gd name="connsiteX0" fmla="*/ 0 w 2448233"/>
                <a:gd name="connsiteY0" fmla="*/ 621256 h 1218604"/>
                <a:gd name="connsiteX1" fmla="*/ 609600 w 2448233"/>
                <a:gd name="connsiteY1" fmla="*/ 1822 h 1218604"/>
                <a:gd name="connsiteX2" fmla="*/ 1848977 w 2448233"/>
                <a:gd name="connsiteY2" fmla="*/ 1218579 h 1218604"/>
                <a:gd name="connsiteX3" fmla="*/ 2448233 w 2448233"/>
                <a:gd name="connsiteY3" fmla="*/ 621256 h 1218604"/>
                <a:gd name="connsiteX0" fmla="*/ 0 w 2448233"/>
                <a:gd name="connsiteY0" fmla="*/ 619657 h 1217005"/>
                <a:gd name="connsiteX1" fmla="*/ 609600 w 2448233"/>
                <a:gd name="connsiteY1" fmla="*/ 223 h 1217005"/>
                <a:gd name="connsiteX2" fmla="*/ 1848977 w 2448233"/>
                <a:gd name="connsiteY2" fmla="*/ 1216980 h 1217005"/>
                <a:gd name="connsiteX3" fmla="*/ 2448233 w 2448233"/>
                <a:gd name="connsiteY3" fmla="*/ 619657 h 1217005"/>
                <a:gd name="connsiteX0" fmla="*/ 0 w 2448233"/>
                <a:gd name="connsiteY0" fmla="*/ 609826 h 1207174"/>
                <a:gd name="connsiteX1" fmla="*/ 629264 w 2448233"/>
                <a:gd name="connsiteY1" fmla="*/ 225 h 1207174"/>
                <a:gd name="connsiteX2" fmla="*/ 1848977 w 2448233"/>
                <a:gd name="connsiteY2" fmla="*/ 1207149 h 1207174"/>
                <a:gd name="connsiteX3" fmla="*/ 2448233 w 2448233"/>
                <a:gd name="connsiteY3" fmla="*/ 609826 h 1207174"/>
                <a:gd name="connsiteX0" fmla="*/ 0 w 2448233"/>
                <a:gd name="connsiteY0" fmla="*/ 609603 h 1206951"/>
                <a:gd name="connsiteX1" fmla="*/ 629264 w 2448233"/>
                <a:gd name="connsiteY1" fmla="*/ 2 h 1206951"/>
                <a:gd name="connsiteX2" fmla="*/ 1848977 w 2448233"/>
                <a:gd name="connsiteY2" fmla="*/ 1206926 h 1206951"/>
                <a:gd name="connsiteX3" fmla="*/ 2448233 w 2448233"/>
                <a:gd name="connsiteY3" fmla="*/ 609603 h 1206951"/>
                <a:gd name="connsiteX0" fmla="*/ 0 w 2448233"/>
                <a:gd name="connsiteY0" fmla="*/ 609603 h 1206951"/>
                <a:gd name="connsiteX1" fmla="*/ 629264 w 2448233"/>
                <a:gd name="connsiteY1" fmla="*/ 2 h 1206951"/>
                <a:gd name="connsiteX2" fmla="*/ 1848977 w 2448233"/>
                <a:gd name="connsiteY2" fmla="*/ 1206926 h 1206951"/>
                <a:gd name="connsiteX3" fmla="*/ 2448233 w 2448233"/>
                <a:gd name="connsiteY3" fmla="*/ 609603 h 1206951"/>
                <a:gd name="connsiteX0" fmla="*/ 0 w 2448233"/>
                <a:gd name="connsiteY0" fmla="*/ 609603 h 1206951"/>
                <a:gd name="connsiteX1" fmla="*/ 629264 w 2448233"/>
                <a:gd name="connsiteY1" fmla="*/ 2 h 1206951"/>
                <a:gd name="connsiteX2" fmla="*/ 1848977 w 2448233"/>
                <a:gd name="connsiteY2" fmla="*/ 1206926 h 1206951"/>
                <a:gd name="connsiteX3" fmla="*/ 2448233 w 2448233"/>
                <a:gd name="connsiteY3" fmla="*/ 609603 h 1206951"/>
                <a:gd name="connsiteX0" fmla="*/ 0 w 2448233"/>
                <a:gd name="connsiteY0" fmla="*/ 609603 h 1206951"/>
                <a:gd name="connsiteX1" fmla="*/ 629264 w 2448233"/>
                <a:gd name="connsiteY1" fmla="*/ 2 h 1206951"/>
                <a:gd name="connsiteX2" fmla="*/ 1848977 w 2448233"/>
                <a:gd name="connsiteY2" fmla="*/ 1206926 h 1206951"/>
                <a:gd name="connsiteX3" fmla="*/ 2448233 w 2448233"/>
                <a:gd name="connsiteY3" fmla="*/ 609603 h 1206951"/>
                <a:gd name="connsiteX0" fmla="*/ 0 w 2448233"/>
                <a:gd name="connsiteY0" fmla="*/ 609603 h 1206954"/>
                <a:gd name="connsiteX1" fmla="*/ 629264 w 2448233"/>
                <a:gd name="connsiteY1" fmla="*/ 2 h 1206954"/>
                <a:gd name="connsiteX2" fmla="*/ 1848977 w 2448233"/>
                <a:gd name="connsiteY2" fmla="*/ 1206926 h 1206954"/>
                <a:gd name="connsiteX3" fmla="*/ 2448233 w 2448233"/>
                <a:gd name="connsiteY3" fmla="*/ 609603 h 1206954"/>
                <a:gd name="connsiteX0" fmla="*/ 0 w 2448233"/>
                <a:gd name="connsiteY0" fmla="*/ 609603 h 1206954"/>
                <a:gd name="connsiteX1" fmla="*/ 629264 w 2448233"/>
                <a:gd name="connsiteY1" fmla="*/ 2 h 1206954"/>
                <a:gd name="connsiteX2" fmla="*/ 1848977 w 2448233"/>
                <a:gd name="connsiteY2" fmla="*/ 1206926 h 1206954"/>
                <a:gd name="connsiteX3" fmla="*/ 2448233 w 2448233"/>
                <a:gd name="connsiteY3" fmla="*/ 609603 h 1206954"/>
                <a:gd name="connsiteX0" fmla="*/ 0 w 2448233"/>
                <a:gd name="connsiteY0" fmla="*/ 609603 h 1206954"/>
                <a:gd name="connsiteX1" fmla="*/ 629264 w 2448233"/>
                <a:gd name="connsiteY1" fmla="*/ 2 h 1206954"/>
                <a:gd name="connsiteX2" fmla="*/ 1848977 w 2448233"/>
                <a:gd name="connsiteY2" fmla="*/ 1206926 h 1206954"/>
                <a:gd name="connsiteX3" fmla="*/ 2448233 w 2448233"/>
                <a:gd name="connsiteY3" fmla="*/ 609603 h 1206954"/>
              </a:gdLst>
              <a:ahLst/>
              <a:cxnLst>
                <a:cxn ang="0">
                  <a:pos x="connsiteX0" y="connsiteY0"/>
                </a:cxn>
                <a:cxn ang="0">
                  <a:pos x="connsiteX1" y="connsiteY1"/>
                </a:cxn>
                <a:cxn ang="0">
                  <a:pos x="connsiteX2" y="connsiteY2"/>
                </a:cxn>
                <a:cxn ang="0">
                  <a:pos x="connsiteX3" y="connsiteY3"/>
                </a:cxn>
              </a:cxnLst>
              <a:rect l="l" t="t" r="r" b="b"/>
              <a:pathLst>
                <a:path w="2448233" h="1206954">
                  <a:moveTo>
                    <a:pt x="0" y="609603"/>
                  </a:moveTo>
                  <a:cubicBezTo>
                    <a:pt x="145026" y="383460"/>
                    <a:pt x="301437" y="-1230"/>
                    <a:pt x="629264" y="2"/>
                  </a:cubicBezTo>
                  <a:cubicBezTo>
                    <a:pt x="957091" y="1234"/>
                    <a:pt x="1572035" y="1202009"/>
                    <a:pt x="1848977" y="1206926"/>
                  </a:cubicBezTo>
                  <a:cubicBezTo>
                    <a:pt x="2179910" y="1210611"/>
                    <a:pt x="2313557" y="851214"/>
                    <a:pt x="2448233" y="609603"/>
                  </a:cubicBezTo>
                </a:path>
              </a:pathLst>
            </a:custGeom>
            <a:noFill/>
            <a:ln w="1905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4" name="フリーフォーム: 図形 43">
              <a:extLst>
                <a:ext uri="{FF2B5EF4-FFF2-40B4-BE49-F238E27FC236}">
                  <a16:creationId xmlns:a16="http://schemas.microsoft.com/office/drawing/2014/main" id="{325F1A21-5BB3-44C1-BBDD-E780A04605EF}"/>
                </a:ext>
              </a:extLst>
            </p:cNvPr>
            <p:cNvSpPr/>
            <p:nvPr/>
          </p:nvSpPr>
          <p:spPr>
            <a:xfrm>
              <a:off x="7054598" y="2051660"/>
              <a:ext cx="462163" cy="126705"/>
            </a:xfrm>
            <a:custGeom>
              <a:avLst/>
              <a:gdLst>
                <a:gd name="connsiteX0" fmla="*/ 0 w 1750142"/>
                <a:gd name="connsiteY0" fmla="*/ 63467 h 889376"/>
                <a:gd name="connsiteX1" fmla="*/ 1032387 w 1750142"/>
                <a:gd name="connsiteY1" fmla="*/ 33970 h 889376"/>
                <a:gd name="connsiteX2" fmla="*/ 1032387 w 1750142"/>
                <a:gd name="connsiteY2" fmla="*/ 476421 h 889376"/>
                <a:gd name="connsiteX3" fmla="*/ 1484671 w 1750142"/>
                <a:gd name="connsiteY3" fmla="*/ 515750 h 889376"/>
                <a:gd name="connsiteX4" fmla="*/ 1750142 w 1750142"/>
                <a:gd name="connsiteY4" fmla="*/ 889376 h 889376"/>
                <a:gd name="connsiteX0" fmla="*/ 0 w 1818968"/>
                <a:gd name="connsiteY0" fmla="*/ 63467 h 526502"/>
                <a:gd name="connsiteX1" fmla="*/ 1032387 w 1818968"/>
                <a:gd name="connsiteY1" fmla="*/ 33970 h 526502"/>
                <a:gd name="connsiteX2" fmla="*/ 1032387 w 1818968"/>
                <a:gd name="connsiteY2" fmla="*/ 476421 h 526502"/>
                <a:gd name="connsiteX3" fmla="*/ 1484671 w 1818968"/>
                <a:gd name="connsiteY3" fmla="*/ 515750 h 526502"/>
                <a:gd name="connsiteX4" fmla="*/ 1818968 w 1818968"/>
                <a:gd name="connsiteY4" fmla="*/ 446924 h 526502"/>
                <a:gd name="connsiteX0" fmla="*/ 0 w 1818968"/>
                <a:gd name="connsiteY0" fmla="*/ 63467 h 564670"/>
                <a:gd name="connsiteX1" fmla="*/ 1032387 w 1818968"/>
                <a:gd name="connsiteY1" fmla="*/ 33970 h 564670"/>
                <a:gd name="connsiteX2" fmla="*/ 1032387 w 1818968"/>
                <a:gd name="connsiteY2" fmla="*/ 476421 h 564670"/>
                <a:gd name="connsiteX3" fmla="*/ 1602659 w 1818968"/>
                <a:gd name="connsiteY3" fmla="*/ 555079 h 564670"/>
                <a:gd name="connsiteX4" fmla="*/ 1818968 w 1818968"/>
                <a:gd name="connsiteY4" fmla="*/ 446924 h 564670"/>
                <a:gd name="connsiteX0" fmla="*/ 0 w 1818968"/>
                <a:gd name="connsiteY0" fmla="*/ 173006 h 674209"/>
                <a:gd name="connsiteX1" fmla="*/ 294968 w 1818968"/>
                <a:gd name="connsiteY1" fmla="*/ 15689 h 674209"/>
                <a:gd name="connsiteX2" fmla="*/ 1032387 w 1818968"/>
                <a:gd name="connsiteY2" fmla="*/ 585960 h 674209"/>
                <a:gd name="connsiteX3" fmla="*/ 1602659 w 1818968"/>
                <a:gd name="connsiteY3" fmla="*/ 664618 h 674209"/>
                <a:gd name="connsiteX4" fmla="*/ 1818968 w 1818968"/>
                <a:gd name="connsiteY4" fmla="*/ 556463 h 674209"/>
                <a:gd name="connsiteX0" fmla="*/ 0 w 1818968"/>
                <a:gd name="connsiteY0" fmla="*/ 170814 h 672017"/>
                <a:gd name="connsiteX1" fmla="*/ 294968 w 1818968"/>
                <a:gd name="connsiteY1" fmla="*/ 13497 h 672017"/>
                <a:gd name="connsiteX2" fmla="*/ 1032387 w 1818968"/>
                <a:gd name="connsiteY2" fmla="*/ 583768 h 672017"/>
                <a:gd name="connsiteX3" fmla="*/ 1602659 w 1818968"/>
                <a:gd name="connsiteY3" fmla="*/ 662426 h 672017"/>
                <a:gd name="connsiteX4" fmla="*/ 1818968 w 1818968"/>
                <a:gd name="connsiteY4" fmla="*/ 554271 h 672017"/>
                <a:gd name="connsiteX0" fmla="*/ 0 w 1818968"/>
                <a:gd name="connsiteY0" fmla="*/ 157370 h 658573"/>
                <a:gd name="connsiteX1" fmla="*/ 294968 w 1818968"/>
                <a:gd name="connsiteY1" fmla="*/ 53 h 658573"/>
                <a:gd name="connsiteX2" fmla="*/ 550606 w 1818968"/>
                <a:gd name="connsiteY2" fmla="*/ 177034 h 658573"/>
                <a:gd name="connsiteX3" fmla="*/ 1602659 w 1818968"/>
                <a:gd name="connsiteY3" fmla="*/ 648982 h 658573"/>
                <a:gd name="connsiteX4" fmla="*/ 1818968 w 1818968"/>
                <a:gd name="connsiteY4" fmla="*/ 540827 h 658573"/>
                <a:gd name="connsiteX0" fmla="*/ 0 w 1818968"/>
                <a:gd name="connsiteY0" fmla="*/ 157370 h 540827"/>
                <a:gd name="connsiteX1" fmla="*/ 294968 w 1818968"/>
                <a:gd name="connsiteY1" fmla="*/ 53 h 540827"/>
                <a:gd name="connsiteX2" fmla="*/ 550606 w 1818968"/>
                <a:gd name="connsiteY2" fmla="*/ 177034 h 540827"/>
                <a:gd name="connsiteX3" fmla="*/ 835743 w 1818968"/>
                <a:gd name="connsiteY3" fmla="*/ 324517 h 540827"/>
                <a:gd name="connsiteX4" fmla="*/ 1818968 w 1818968"/>
                <a:gd name="connsiteY4" fmla="*/ 540827 h 540827"/>
                <a:gd name="connsiteX0" fmla="*/ 0 w 1818968"/>
                <a:gd name="connsiteY0" fmla="*/ 157370 h 540827"/>
                <a:gd name="connsiteX1" fmla="*/ 294968 w 1818968"/>
                <a:gd name="connsiteY1" fmla="*/ 53 h 540827"/>
                <a:gd name="connsiteX2" fmla="*/ 550606 w 1818968"/>
                <a:gd name="connsiteY2" fmla="*/ 177034 h 540827"/>
                <a:gd name="connsiteX3" fmla="*/ 835743 w 1818968"/>
                <a:gd name="connsiteY3" fmla="*/ 324517 h 540827"/>
                <a:gd name="connsiteX4" fmla="*/ 1141054 w 1818968"/>
                <a:gd name="connsiteY4" fmla="*/ 145093 h 540827"/>
                <a:gd name="connsiteX5" fmla="*/ 1818968 w 1818968"/>
                <a:gd name="connsiteY5" fmla="*/ 540827 h 540827"/>
                <a:gd name="connsiteX0" fmla="*/ 0 w 1818968"/>
                <a:gd name="connsiteY0" fmla="*/ 210024 h 593481"/>
                <a:gd name="connsiteX1" fmla="*/ 294968 w 1818968"/>
                <a:gd name="connsiteY1" fmla="*/ 52707 h 593481"/>
                <a:gd name="connsiteX2" fmla="*/ 550606 w 1818968"/>
                <a:gd name="connsiteY2" fmla="*/ 229688 h 593481"/>
                <a:gd name="connsiteX3" fmla="*/ 835743 w 1818968"/>
                <a:gd name="connsiteY3" fmla="*/ 377171 h 593481"/>
                <a:gd name="connsiteX4" fmla="*/ 1141054 w 1818968"/>
                <a:gd name="connsiteY4" fmla="*/ 197747 h 593481"/>
                <a:gd name="connsiteX5" fmla="*/ 1465519 w 1818968"/>
                <a:gd name="connsiteY5" fmla="*/ 10935 h 593481"/>
                <a:gd name="connsiteX6" fmla="*/ 1818968 w 1818968"/>
                <a:gd name="connsiteY6" fmla="*/ 593481 h 593481"/>
                <a:gd name="connsiteX0" fmla="*/ 0 w 1818968"/>
                <a:gd name="connsiteY0" fmla="*/ 201068 h 584525"/>
                <a:gd name="connsiteX1" fmla="*/ 294968 w 1818968"/>
                <a:gd name="connsiteY1" fmla="*/ 43751 h 584525"/>
                <a:gd name="connsiteX2" fmla="*/ 550606 w 1818968"/>
                <a:gd name="connsiteY2" fmla="*/ 220732 h 584525"/>
                <a:gd name="connsiteX3" fmla="*/ 835743 w 1818968"/>
                <a:gd name="connsiteY3" fmla="*/ 368215 h 584525"/>
                <a:gd name="connsiteX4" fmla="*/ 1141054 w 1818968"/>
                <a:gd name="connsiteY4" fmla="*/ 188791 h 584525"/>
                <a:gd name="connsiteX5" fmla="*/ 1465519 w 1818968"/>
                <a:gd name="connsiteY5" fmla="*/ 1979 h 584525"/>
                <a:gd name="connsiteX6" fmla="*/ 1642499 w 1818968"/>
                <a:gd name="connsiteY6" fmla="*/ 208456 h 584525"/>
                <a:gd name="connsiteX7" fmla="*/ 1818968 w 1818968"/>
                <a:gd name="connsiteY7" fmla="*/ 584525 h 584525"/>
                <a:gd name="connsiteX0" fmla="*/ 0 w 1931371"/>
                <a:gd name="connsiteY0" fmla="*/ 201068 h 584525"/>
                <a:gd name="connsiteX1" fmla="*/ 294968 w 1931371"/>
                <a:gd name="connsiteY1" fmla="*/ 43751 h 584525"/>
                <a:gd name="connsiteX2" fmla="*/ 550606 w 1931371"/>
                <a:gd name="connsiteY2" fmla="*/ 220732 h 584525"/>
                <a:gd name="connsiteX3" fmla="*/ 835743 w 1931371"/>
                <a:gd name="connsiteY3" fmla="*/ 368215 h 584525"/>
                <a:gd name="connsiteX4" fmla="*/ 1141054 w 1931371"/>
                <a:gd name="connsiteY4" fmla="*/ 188791 h 584525"/>
                <a:gd name="connsiteX5" fmla="*/ 1465519 w 1931371"/>
                <a:gd name="connsiteY5" fmla="*/ 1979 h 584525"/>
                <a:gd name="connsiteX6" fmla="*/ 1642499 w 1931371"/>
                <a:gd name="connsiteY6" fmla="*/ 208456 h 584525"/>
                <a:gd name="connsiteX7" fmla="*/ 1927635 w 1931371"/>
                <a:gd name="connsiteY7" fmla="*/ 405101 h 584525"/>
                <a:gd name="connsiteX8" fmla="*/ 1818968 w 1931371"/>
                <a:gd name="connsiteY8" fmla="*/ 584525 h 584525"/>
                <a:gd name="connsiteX0" fmla="*/ 0 w 2684207"/>
                <a:gd name="connsiteY0" fmla="*/ 201068 h 525532"/>
                <a:gd name="connsiteX1" fmla="*/ 294968 w 2684207"/>
                <a:gd name="connsiteY1" fmla="*/ 43751 h 525532"/>
                <a:gd name="connsiteX2" fmla="*/ 550606 w 2684207"/>
                <a:gd name="connsiteY2" fmla="*/ 220732 h 525532"/>
                <a:gd name="connsiteX3" fmla="*/ 835743 w 2684207"/>
                <a:gd name="connsiteY3" fmla="*/ 368215 h 525532"/>
                <a:gd name="connsiteX4" fmla="*/ 1141054 w 2684207"/>
                <a:gd name="connsiteY4" fmla="*/ 188791 h 525532"/>
                <a:gd name="connsiteX5" fmla="*/ 1465519 w 2684207"/>
                <a:gd name="connsiteY5" fmla="*/ 1979 h 525532"/>
                <a:gd name="connsiteX6" fmla="*/ 1642499 w 2684207"/>
                <a:gd name="connsiteY6" fmla="*/ 208456 h 525532"/>
                <a:gd name="connsiteX7" fmla="*/ 1927635 w 2684207"/>
                <a:gd name="connsiteY7" fmla="*/ 405101 h 525532"/>
                <a:gd name="connsiteX8" fmla="*/ 2684207 w 2684207"/>
                <a:gd name="connsiteY8" fmla="*/ 525532 h 525532"/>
                <a:gd name="connsiteX0" fmla="*/ 0 w 2684207"/>
                <a:gd name="connsiteY0" fmla="*/ 201068 h 525532"/>
                <a:gd name="connsiteX1" fmla="*/ 294968 w 2684207"/>
                <a:gd name="connsiteY1" fmla="*/ 43751 h 525532"/>
                <a:gd name="connsiteX2" fmla="*/ 550606 w 2684207"/>
                <a:gd name="connsiteY2" fmla="*/ 220732 h 525532"/>
                <a:gd name="connsiteX3" fmla="*/ 835743 w 2684207"/>
                <a:gd name="connsiteY3" fmla="*/ 368215 h 525532"/>
                <a:gd name="connsiteX4" fmla="*/ 1141054 w 2684207"/>
                <a:gd name="connsiteY4" fmla="*/ 188791 h 525532"/>
                <a:gd name="connsiteX5" fmla="*/ 1465519 w 2684207"/>
                <a:gd name="connsiteY5" fmla="*/ 1979 h 525532"/>
                <a:gd name="connsiteX6" fmla="*/ 1642499 w 2684207"/>
                <a:gd name="connsiteY6" fmla="*/ 208456 h 525532"/>
                <a:gd name="connsiteX7" fmla="*/ 1927635 w 2684207"/>
                <a:gd name="connsiteY7" fmla="*/ 405101 h 525532"/>
                <a:gd name="connsiteX8" fmla="*/ 2202938 w 2684207"/>
                <a:gd name="connsiteY8" fmla="*/ 208456 h 525532"/>
                <a:gd name="connsiteX9" fmla="*/ 2684207 w 2684207"/>
                <a:gd name="connsiteY9" fmla="*/ 525532 h 525532"/>
                <a:gd name="connsiteX0" fmla="*/ 0 w 2684207"/>
                <a:gd name="connsiteY0" fmla="*/ 201446 h 525910"/>
                <a:gd name="connsiteX1" fmla="*/ 294968 w 2684207"/>
                <a:gd name="connsiteY1" fmla="*/ 44129 h 525910"/>
                <a:gd name="connsiteX2" fmla="*/ 550606 w 2684207"/>
                <a:gd name="connsiteY2" fmla="*/ 221110 h 525910"/>
                <a:gd name="connsiteX3" fmla="*/ 1141054 w 2684207"/>
                <a:gd name="connsiteY3" fmla="*/ 189169 h 525910"/>
                <a:gd name="connsiteX4" fmla="*/ 1465519 w 2684207"/>
                <a:gd name="connsiteY4" fmla="*/ 2357 h 525910"/>
                <a:gd name="connsiteX5" fmla="*/ 1642499 w 2684207"/>
                <a:gd name="connsiteY5" fmla="*/ 208834 h 525910"/>
                <a:gd name="connsiteX6" fmla="*/ 1927635 w 2684207"/>
                <a:gd name="connsiteY6" fmla="*/ 405479 h 525910"/>
                <a:gd name="connsiteX7" fmla="*/ 2202938 w 2684207"/>
                <a:gd name="connsiteY7" fmla="*/ 208834 h 525910"/>
                <a:gd name="connsiteX8" fmla="*/ 2684207 w 2684207"/>
                <a:gd name="connsiteY8" fmla="*/ 525910 h 525910"/>
                <a:gd name="connsiteX0" fmla="*/ 0 w 2684207"/>
                <a:gd name="connsiteY0" fmla="*/ 201140 h 525604"/>
                <a:gd name="connsiteX1" fmla="*/ 294968 w 2684207"/>
                <a:gd name="connsiteY1" fmla="*/ 43823 h 525604"/>
                <a:gd name="connsiteX2" fmla="*/ 1141054 w 2684207"/>
                <a:gd name="connsiteY2" fmla="*/ 188863 h 525604"/>
                <a:gd name="connsiteX3" fmla="*/ 1465519 w 2684207"/>
                <a:gd name="connsiteY3" fmla="*/ 2051 h 525604"/>
                <a:gd name="connsiteX4" fmla="*/ 1642499 w 2684207"/>
                <a:gd name="connsiteY4" fmla="*/ 208528 h 525604"/>
                <a:gd name="connsiteX5" fmla="*/ 1927635 w 2684207"/>
                <a:gd name="connsiteY5" fmla="*/ 405173 h 525604"/>
                <a:gd name="connsiteX6" fmla="*/ 2202938 w 2684207"/>
                <a:gd name="connsiteY6" fmla="*/ 208528 h 525604"/>
                <a:gd name="connsiteX7" fmla="*/ 2684207 w 2684207"/>
                <a:gd name="connsiteY7" fmla="*/ 525604 h 525604"/>
                <a:gd name="connsiteX0" fmla="*/ 0 w 2684207"/>
                <a:gd name="connsiteY0" fmla="*/ 203145 h 527609"/>
                <a:gd name="connsiteX1" fmla="*/ 294968 w 2684207"/>
                <a:gd name="connsiteY1" fmla="*/ 45828 h 527609"/>
                <a:gd name="connsiteX2" fmla="*/ 1141054 w 2684207"/>
                <a:gd name="connsiteY2" fmla="*/ 190868 h 527609"/>
                <a:gd name="connsiteX3" fmla="*/ 1465519 w 2684207"/>
                <a:gd name="connsiteY3" fmla="*/ 4056 h 527609"/>
                <a:gd name="connsiteX4" fmla="*/ 1927635 w 2684207"/>
                <a:gd name="connsiteY4" fmla="*/ 407178 h 527609"/>
                <a:gd name="connsiteX5" fmla="*/ 2202938 w 2684207"/>
                <a:gd name="connsiteY5" fmla="*/ 210533 h 527609"/>
                <a:gd name="connsiteX6" fmla="*/ 2684207 w 2684207"/>
                <a:gd name="connsiteY6" fmla="*/ 527609 h 527609"/>
                <a:gd name="connsiteX0" fmla="*/ 0 w 2684207"/>
                <a:gd name="connsiteY0" fmla="*/ 199133 h 523597"/>
                <a:gd name="connsiteX1" fmla="*/ 294968 w 2684207"/>
                <a:gd name="connsiteY1" fmla="*/ 41816 h 523597"/>
                <a:gd name="connsiteX2" fmla="*/ 1141054 w 2684207"/>
                <a:gd name="connsiteY2" fmla="*/ 186856 h 523597"/>
                <a:gd name="connsiteX3" fmla="*/ 1465519 w 2684207"/>
                <a:gd name="connsiteY3" fmla="*/ 44 h 523597"/>
                <a:gd name="connsiteX4" fmla="*/ 2202938 w 2684207"/>
                <a:gd name="connsiteY4" fmla="*/ 206521 h 523597"/>
                <a:gd name="connsiteX5" fmla="*/ 2684207 w 2684207"/>
                <a:gd name="connsiteY5" fmla="*/ 523597 h 523597"/>
                <a:gd name="connsiteX0" fmla="*/ 0 w 2536723"/>
                <a:gd name="connsiteY0" fmla="*/ 199133 h 213995"/>
                <a:gd name="connsiteX1" fmla="*/ 294968 w 2536723"/>
                <a:gd name="connsiteY1" fmla="*/ 41816 h 213995"/>
                <a:gd name="connsiteX2" fmla="*/ 1141054 w 2536723"/>
                <a:gd name="connsiteY2" fmla="*/ 186856 h 213995"/>
                <a:gd name="connsiteX3" fmla="*/ 1465519 w 2536723"/>
                <a:gd name="connsiteY3" fmla="*/ 44 h 213995"/>
                <a:gd name="connsiteX4" fmla="*/ 2202938 w 2536723"/>
                <a:gd name="connsiteY4" fmla="*/ 206521 h 213995"/>
                <a:gd name="connsiteX5" fmla="*/ 2536723 w 2536723"/>
                <a:gd name="connsiteY5" fmla="*/ 208965 h 213995"/>
                <a:gd name="connsiteX0" fmla="*/ 0 w 2536723"/>
                <a:gd name="connsiteY0" fmla="*/ 199143 h 208975"/>
                <a:gd name="connsiteX1" fmla="*/ 294968 w 2536723"/>
                <a:gd name="connsiteY1" fmla="*/ 41826 h 208975"/>
                <a:gd name="connsiteX2" fmla="*/ 1141054 w 2536723"/>
                <a:gd name="connsiteY2" fmla="*/ 186866 h 208975"/>
                <a:gd name="connsiteX3" fmla="*/ 1465519 w 2536723"/>
                <a:gd name="connsiteY3" fmla="*/ 54 h 208975"/>
                <a:gd name="connsiteX4" fmla="*/ 2536723 w 2536723"/>
                <a:gd name="connsiteY4" fmla="*/ 208975 h 208975"/>
                <a:gd name="connsiteX0" fmla="*/ 0 w 2536723"/>
                <a:gd name="connsiteY0" fmla="*/ 521117 h 530949"/>
                <a:gd name="connsiteX1" fmla="*/ 648929 w 2536723"/>
                <a:gd name="connsiteY1" fmla="*/ 6 h 530949"/>
                <a:gd name="connsiteX2" fmla="*/ 1141054 w 2536723"/>
                <a:gd name="connsiteY2" fmla="*/ 508840 h 530949"/>
                <a:gd name="connsiteX3" fmla="*/ 1465519 w 2536723"/>
                <a:gd name="connsiteY3" fmla="*/ 322028 h 530949"/>
                <a:gd name="connsiteX4" fmla="*/ 2536723 w 2536723"/>
                <a:gd name="connsiteY4" fmla="*/ 530949 h 530949"/>
                <a:gd name="connsiteX0" fmla="*/ 0 w 2536723"/>
                <a:gd name="connsiteY0" fmla="*/ 521117 h 941482"/>
                <a:gd name="connsiteX1" fmla="*/ 648929 w 2536723"/>
                <a:gd name="connsiteY1" fmla="*/ 6 h 941482"/>
                <a:gd name="connsiteX2" fmla="*/ 1141054 w 2536723"/>
                <a:gd name="connsiteY2" fmla="*/ 508840 h 941482"/>
                <a:gd name="connsiteX3" fmla="*/ 1966964 w 2536723"/>
                <a:gd name="connsiteY3" fmla="*/ 941460 h 941482"/>
                <a:gd name="connsiteX4" fmla="*/ 2536723 w 2536723"/>
                <a:gd name="connsiteY4" fmla="*/ 530949 h 941482"/>
                <a:gd name="connsiteX0" fmla="*/ 0 w 2536723"/>
                <a:gd name="connsiteY0" fmla="*/ 619439 h 1039804"/>
                <a:gd name="connsiteX1" fmla="*/ 609600 w 2536723"/>
                <a:gd name="connsiteY1" fmla="*/ 5 h 1039804"/>
                <a:gd name="connsiteX2" fmla="*/ 1141054 w 2536723"/>
                <a:gd name="connsiteY2" fmla="*/ 607162 h 1039804"/>
                <a:gd name="connsiteX3" fmla="*/ 1966964 w 2536723"/>
                <a:gd name="connsiteY3" fmla="*/ 1039782 h 1039804"/>
                <a:gd name="connsiteX4" fmla="*/ 2536723 w 2536723"/>
                <a:gd name="connsiteY4" fmla="*/ 629271 h 1039804"/>
                <a:gd name="connsiteX0" fmla="*/ 0 w 2536723"/>
                <a:gd name="connsiteY0" fmla="*/ 619435 h 1039800"/>
                <a:gd name="connsiteX1" fmla="*/ 609600 w 2536723"/>
                <a:gd name="connsiteY1" fmla="*/ 1 h 1039800"/>
                <a:gd name="connsiteX2" fmla="*/ 1268873 w 2536723"/>
                <a:gd name="connsiteY2" fmla="*/ 616991 h 1039800"/>
                <a:gd name="connsiteX3" fmla="*/ 1966964 w 2536723"/>
                <a:gd name="connsiteY3" fmla="*/ 1039778 h 1039800"/>
                <a:gd name="connsiteX4" fmla="*/ 2536723 w 2536723"/>
                <a:gd name="connsiteY4" fmla="*/ 629267 h 1039800"/>
                <a:gd name="connsiteX0" fmla="*/ 0 w 2536723"/>
                <a:gd name="connsiteY0" fmla="*/ 619435 h 1216773"/>
                <a:gd name="connsiteX1" fmla="*/ 609600 w 2536723"/>
                <a:gd name="connsiteY1" fmla="*/ 1 h 1216773"/>
                <a:gd name="connsiteX2" fmla="*/ 1268873 w 2536723"/>
                <a:gd name="connsiteY2" fmla="*/ 616991 h 1216773"/>
                <a:gd name="connsiteX3" fmla="*/ 1848977 w 2536723"/>
                <a:gd name="connsiteY3" fmla="*/ 1216758 h 1216773"/>
                <a:gd name="connsiteX4" fmla="*/ 2536723 w 2536723"/>
                <a:gd name="connsiteY4" fmla="*/ 629267 h 1216773"/>
                <a:gd name="connsiteX0" fmla="*/ 0 w 2448233"/>
                <a:gd name="connsiteY0" fmla="*/ 619435 h 1216773"/>
                <a:gd name="connsiteX1" fmla="*/ 609600 w 2448233"/>
                <a:gd name="connsiteY1" fmla="*/ 1 h 1216773"/>
                <a:gd name="connsiteX2" fmla="*/ 1268873 w 2448233"/>
                <a:gd name="connsiteY2" fmla="*/ 616991 h 1216773"/>
                <a:gd name="connsiteX3" fmla="*/ 1848977 w 2448233"/>
                <a:gd name="connsiteY3" fmla="*/ 1216758 h 1216773"/>
                <a:gd name="connsiteX4" fmla="*/ 2448233 w 2448233"/>
                <a:gd name="connsiteY4" fmla="*/ 619435 h 1216773"/>
                <a:gd name="connsiteX0" fmla="*/ 0 w 2448233"/>
                <a:gd name="connsiteY0" fmla="*/ 619435 h 1216775"/>
                <a:gd name="connsiteX1" fmla="*/ 609600 w 2448233"/>
                <a:gd name="connsiteY1" fmla="*/ 1 h 1216775"/>
                <a:gd name="connsiteX2" fmla="*/ 1268873 w 2448233"/>
                <a:gd name="connsiteY2" fmla="*/ 616991 h 1216775"/>
                <a:gd name="connsiteX3" fmla="*/ 1848977 w 2448233"/>
                <a:gd name="connsiteY3" fmla="*/ 1216758 h 1216775"/>
                <a:gd name="connsiteX4" fmla="*/ 2448233 w 2448233"/>
                <a:gd name="connsiteY4" fmla="*/ 619435 h 1216775"/>
                <a:gd name="connsiteX0" fmla="*/ 0 w 2448233"/>
                <a:gd name="connsiteY0" fmla="*/ 619435 h 1216775"/>
                <a:gd name="connsiteX1" fmla="*/ 609600 w 2448233"/>
                <a:gd name="connsiteY1" fmla="*/ 1 h 1216775"/>
                <a:gd name="connsiteX2" fmla="*/ 1268873 w 2448233"/>
                <a:gd name="connsiteY2" fmla="*/ 616991 h 1216775"/>
                <a:gd name="connsiteX3" fmla="*/ 1848977 w 2448233"/>
                <a:gd name="connsiteY3" fmla="*/ 1216758 h 1216775"/>
                <a:gd name="connsiteX4" fmla="*/ 2448233 w 2448233"/>
                <a:gd name="connsiteY4" fmla="*/ 619435 h 1216775"/>
                <a:gd name="connsiteX0" fmla="*/ 0 w 2448233"/>
                <a:gd name="connsiteY0" fmla="*/ 619435 h 1216775"/>
                <a:gd name="connsiteX1" fmla="*/ 609600 w 2448233"/>
                <a:gd name="connsiteY1" fmla="*/ 1 h 1216775"/>
                <a:gd name="connsiteX2" fmla="*/ 1268873 w 2448233"/>
                <a:gd name="connsiteY2" fmla="*/ 616991 h 1216775"/>
                <a:gd name="connsiteX3" fmla="*/ 1848977 w 2448233"/>
                <a:gd name="connsiteY3" fmla="*/ 1216758 h 1216775"/>
                <a:gd name="connsiteX4" fmla="*/ 2448233 w 2448233"/>
                <a:gd name="connsiteY4" fmla="*/ 619435 h 1216775"/>
                <a:gd name="connsiteX0" fmla="*/ 0 w 2448233"/>
                <a:gd name="connsiteY0" fmla="*/ 619435 h 1216775"/>
                <a:gd name="connsiteX1" fmla="*/ 609600 w 2448233"/>
                <a:gd name="connsiteY1" fmla="*/ 1 h 1216775"/>
                <a:gd name="connsiteX2" fmla="*/ 1268873 w 2448233"/>
                <a:gd name="connsiteY2" fmla="*/ 616991 h 1216775"/>
                <a:gd name="connsiteX3" fmla="*/ 1848977 w 2448233"/>
                <a:gd name="connsiteY3" fmla="*/ 1216758 h 1216775"/>
                <a:gd name="connsiteX4" fmla="*/ 2448233 w 2448233"/>
                <a:gd name="connsiteY4" fmla="*/ 619435 h 1216775"/>
                <a:gd name="connsiteX0" fmla="*/ 0 w 2448233"/>
                <a:gd name="connsiteY0" fmla="*/ 619540 h 1216880"/>
                <a:gd name="connsiteX1" fmla="*/ 609600 w 2448233"/>
                <a:gd name="connsiteY1" fmla="*/ 106 h 1216880"/>
                <a:gd name="connsiteX2" fmla="*/ 1268873 w 2448233"/>
                <a:gd name="connsiteY2" fmla="*/ 617096 h 1216880"/>
                <a:gd name="connsiteX3" fmla="*/ 1848977 w 2448233"/>
                <a:gd name="connsiteY3" fmla="*/ 1216863 h 1216880"/>
                <a:gd name="connsiteX4" fmla="*/ 2448233 w 2448233"/>
                <a:gd name="connsiteY4" fmla="*/ 619540 h 1216880"/>
                <a:gd name="connsiteX0" fmla="*/ 0 w 2448233"/>
                <a:gd name="connsiteY0" fmla="*/ 619540 h 1216880"/>
                <a:gd name="connsiteX1" fmla="*/ 609600 w 2448233"/>
                <a:gd name="connsiteY1" fmla="*/ 106 h 1216880"/>
                <a:gd name="connsiteX2" fmla="*/ 1268873 w 2448233"/>
                <a:gd name="connsiteY2" fmla="*/ 617096 h 1216880"/>
                <a:gd name="connsiteX3" fmla="*/ 1848977 w 2448233"/>
                <a:gd name="connsiteY3" fmla="*/ 1216863 h 1216880"/>
                <a:gd name="connsiteX4" fmla="*/ 2448233 w 2448233"/>
                <a:gd name="connsiteY4" fmla="*/ 619540 h 1216880"/>
                <a:gd name="connsiteX0" fmla="*/ 0 w 2448233"/>
                <a:gd name="connsiteY0" fmla="*/ 619540 h 1216880"/>
                <a:gd name="connsiteX1" fmla="*/ 609600 w 2448233"/>
                <a:gd name="connsiteY1" fmla="*/ 106 h 1216880"/>
                <a:gd name="connsiteX2" fmla="*/ 1268873 w 2448233"/>
                <a:gd name="connsiteY2" fmla="*/ 617096 h 1216880"/>
                <a:gd name="connsiteX3" fmla="*/ 1848977 w 2448233"/>
                <a:gd name="connsiteY3" fmla="*/ 1216863 h 1216880"/>
                <a:gd name="connsiteX4" fmla="*/ 2448233 w 2448233"/>
                <a:gd name="connsiteY4" fmla="*/ 619540 h 1216880"/>
                <a:gd name="connsiteX0" fmla="*/ 0 w 2448233"/>
                <a:gd name="connsiteY0" fmla="*/ 619540 h 1216888"/>
                <a:gd name="connsiteX1" fmla="*/ 609600 w 2448233"/>
                <a:gd name="connsiteY1" fmla="*/ 106 h 1216888"/>
                <a:gd name="connsiteX2" fmla="*/ 1268873 w 2448233"/>
                <a:gd name="connsiteY2" fmla="*/ 617096 h 1216888"/>
                <a:gd name="connsiteX3" fmla="*/ 1848977 w 2448233"/>
                <a:gd name="connsiteY3" fmla="*/ 1216863 h 1216888"/>
                <a:gd name="connsiteX4" fmla="*/ 2448233 w 2448233"/>
                <a:gd name="connsiteY4" fmla="*/ 619540 h 1216888"/>
                <a:gd name="connsiteX0" fmla="*/ 0 w 2448233"/>
                <a:gd name="connsiteY0" fmla="*/ 629011 h 1226359"/>
                <a:gd name="connsiteX1" fmla="*/ 609600 w 2448233"/>
                <a:gd name="connsiteY1" fmla="*/ 9577 h 1226359"/>
                <a:gd name="connsiteX2" fmla="*/ 1848977 w 2448233"/>
                <a:gd name="connsiteY2" fmla="*/ 1226334 h 1226359"/>
                <a:gd name="connsiteX3" fmla="*/ 2448233 w 2448233"/>
                <a:gd name="connsiteY3" fmla="*/ 629011 h 1226359"/>
                <a:gd name="connsiteX0" fmla="*/ 0 w 2448233"/>
                <a:gd name="connsiteY0" fmla="*/ 621256 h 1218604"/>
                <a:gd name="connsiteX1" fmla="*/ 609600 w 2448233"/>
                <a:gd name="connsiteY1" fmla="*/ 1822 h 1218604"/>
                <a:gd name="connsiteX2" fmla="*/ 1848977 w 2448233"/>
                <a:gd name="connsiteY2" fmla="*/ 1218579 h 1218604"/>
                <a:gd name="connsiteX3" fmla="*/ 2448233 w 2448233"/>
                <a:gd name="connsiteY3" fmla="*/ 621256 h 1218604"/>
                <a:gd name="connsiteX0" fmla="*/ 0 w 2448233"/>
                <a:gd name="connsiteY0" fmla="*/ 619657 h 1217005"/>
                <a:gd name="connsiteX1" fmla="*/ 609600 w 2448233"/>
                <a:gd name="connsiteY1" fmla="*/ 223 h 1217005"/>
                <a:gd name="connsiteX2" fmla="*/ 1848977 w 2448233"/>
                <a:gd name="connsiteY2" fmla="*/ 1216980 h 1217005"/>
                <a:gd name="connsiteX3" fmla="*/ 2448233 w 2448233"/>
                <a:gd name="connsiteY3" fmla="*/ 619657 h 1217005"/>
                <a:gd name="connsiteX0" fmla="*/ 0 w 2448233"/>
                <a:gd name="connsiteY0" fmla="*/ 609826 h 1207174"/>
                <a:gd name="connsiteX1" fmla="*/ 629264 w 2448233"/>
                <a:gd name="connsiteY1" fmla="*/ 225 h 1207174"/>
                <a:gd name="connsiteX2" fmla="*/ 1848977 w 2448233"/>
                <a:gd name="connsiteY2" fmla="*/ 1207149 h 1207174"/>
                <a:gd name="connsiteX3" fmla="*/ 2448233 w 2448233"/>
                <a:gd name="connsiteY3" fmla="*/ 609826 h 1207174"/>
                <a:gd name="connsiteX0" fmla="*/ 0 w 2448233"/>
                <a:gd name="connsiteY0" fmla="*/ 609603 h 1206951"/>
                <a:gd name="connsiteX1" fmla="*/ 629264 w 2448233"/>
                <a:gd name="connsiteY1" fmla="*/ 2 h 1206951"/>
                <a:gd name="connsiteX2" fmla="*/ 1848977 w 2448233"/>
                <a:gd name="connsiteY2" fmla="*/ 1206926 h 1206951"/>
                <a:gd name="connsiteX3" fmla="*/ 2448233 w 2448233"/>
                <a:gd name="connsiteY3" fmla="*/ 609603 h 1206951"/>
                <a:gd name="connsiteX0" fmla="*/ 0 w 2448233"/>
                <a:gd name="connsiteY0" fmla="*/ 609603 h 1206951"/>
                <a:gd name="connsiteX1" fmla="*/ 629264 w 2448233"/>
                <a:gd name="connsiteY1" fmla="*/ 2 h 1206951"/>
                <a:gd name="connsiteX2" fmla="*/ 1848977 w 2448233"/>
                <a:gd name="connsiteY2" fmla="*/ 1206926 h 1206951"/>
                <a:gd name="connsiteX3" fmla="*/ 2448233 w 2448233"/>
                <a:gd name="connsiteY3" fmla="*/ 609603 h 1206951"/>
                <a:gd name="connsiteX0" fmla="*/ 0 w 2448233"/>
                <a:gd name="connsiteY0" fmla="*/ 609603 h 1206951"/>
                <a:gd name="connsiteX1" fmla="*/ 629264 w 2448233"/>
                <a:gd name="connsiteY1" fmla="*/ 2 h 1206951"/>
                <a:gd name="connsiteX2" fmla="*/ 1848977 w 2448233"/>
                <a:gd name="connsiteY2" fmla="*/ 1206926 h 1206951"/>
                <a:gd name="connsiteX3" fmla="*/ 2448233 w 2448233"/>
                <a:gd name="connsiteY3" fmla="*/ 609603 h 1206951"/>
                <a:gd name="connsiteX0" fmla="*/ 0 w 2448233"/>
                <a:gd name="connsiteY0" fmla="*/ 609603 h 1206951"/>
                <a:gd name="connsiteX1" fmla="*/ 629264 w 2448233"/>
                <a:gd name="connsiteY1" fmla="*/ 2 h 1206951"/>
                <a:gd name="connsiteX2" fmla="*/ 1848977 w 2448233"/>
                <a:gd name="connsiteY2" fmla="*/ 1206926 h 1206951"/>
                <a:gd name="connsiteX3" fmla="*/ 2448233 w 2448233"/>
                <a:gd name="connsiteY3" fmla="*/ 609603 h 1206951"/>
                <a:gd name="connsiteX0" fmla="*/ 0 w 2448233"/>
                <a:gd name="connsiteY0" fmla="*/ 609603 h 1206954"/>
                <a:gd name="connsiteX1" fmla="*/ 629264 w 2448233"/>
                <a:gd name="connsiteY1" fmla="*/ 2 h 1206954"/>
                <a:gd name="connsiteX2" fmla="*/ 1848977 w 2448233"/>
                <a:gd name="connsiteY2" fmla="*/ 1206926 h 1206954"/>
                <a:gd name="connsiteX3" fmla="*/ 2448233 w 2448233"/>
                <a:gd name="connsiteY3" fmla="*/ 609603 h 1206954"/>
                <a:gd name="connsiteX0" fmla="*/ 0 w 2448233"/>
                <a:gd name="connsiteY0" fmla="*/ 609603 h 1206954"/>
                <a:gd name="connsiteX1" fmla="*/ 629264 w 2448233"/>
                <a:gd name="connsiteY1" fmla="*/ 2 h 1206954"/>
                <a:gd name="connsiteX2" fmla="*/ 1848977 w 2448233"/>
                <a:gd name="connsiteY2" fmla="*/ 1206926 h 1206954"/>
                <a:gd name="connsiteX3" fmla="*/ 2448233 w 2448233"/>
                <a:gd name="connsiteY3" fmla="*/ 609603 h 1206954"/>
                <a:gd name="connsiteX0" fmla="*/ 0 w 2448233"/>
                <a:gd name="connsiteY0" fmla="*/ 609603 h 1206954"/>
                <a:gd name="connsiteX1" fmla="*/ 629264 w 2448233"/>
                <a:gd name="connsiteY1" fmla="*/ 2 h 1206954"/>
                <a:gd name="connsiteX2" fmla="*/ 1848977 w 2448233"/>
                <a:gd name="connsiteY2" fmla="*/ 1206926 h 1206954"/>
                <a:gd name="connsiteX3" fmla="*/ 2448233 w 2448233"/>
                <a:gd name="connsiteY3" fmla="*/ 609603 h 1206954"/>
              </a:gdLst>
              <a:ahLst/>
              <a:cxnLst>
                <a:cxn ang="0">
                  <a:pos x="connsiteX0" y="connsiteY0"/>
                </a:cxn>
                <a:cxn ang="0">
                  <a:pos x="connsiteX1" y="connsiteY1"/>
                </a:cxn>
                <a:cxn ang="0">
                  <a:pos x="connsiteX2" y="connsiteY2"/>
                </a:cxn>
                <a:cxn ang="0">
                  <a:pos x="connsiteX3" y="connsiteY3"/>
                </a:cxn>
              </a:cxnLst>
              <a:rect l="l" t="t" r="r" b="b"/>
              <a:pathLst>
                <a:path w="2448233" h="1206954">
                  <a:moveTo>
                    <a:pt x="0" y="609603"/>
                  </a:moveTo>
                  <a:cubicBezTo>
                    <a:pt x="145026" y="383460"/>
                    <a:pt x="301437" y="-1230"/>
                    <a:pt x="629264" y="2"/>
                  </a:cubicBezTo>
                  <a:cubicBezTo>
                    <a:pt x="957091" y="1234"/>
                    <a:pt x="1572035" y="1202009"/>
                    <a:pt x="1848977" y="1206926"/>
                  </a:cubicBezTo>
                  <a:cubicBezTo>
                    <a:pt x="2179910" y="1210611"/>
                    <a:pt x="2313557" y="851214"/>
                    <a:pt x="2448233" y="609603"/>
                  </a:cubicBezTo>
                </a:path>
              </a:pathLst>
            </a:custGeom>
            <a:noFill/>
            <a:ln w="1905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5" name="フリーフォーム: 図形 44">
              <a:extLst>
                <a:ext uri="{FF2B5EF4-FFF2-40B4-BE49-F238E27FC236}">
                  <a16:creationId xmlns:a16="http://schemas.microsoft.com/office/drawing/2014/main" id="{0DDCB4FA-5534-4A48-B384-9F5AE2E9074A}"/>
                </a:ext>
              </a:extLst>
            </p:cNvPr>
            <p:cNvSpPr/>
            <p:nvPr/>
          </p:nvSpPr>
          <p:spPr>
            <a:xfrm>
              <a:off x="7516761" y="2055469"/>
              <a:ext cx="462163" cy="126705"/>
            </a:xfrm>
            <a:custGeom>
              <a:avLst/>
              <a:gdLst>
                <a:gd name="connsiteX0" fmla="*/ 0 w 1750142"/>
                <a:gd name="connsiteY0" fmla="*/ 63467 h 889376"/>
                <a:gd name="connsiteX1" fmla="*/ 1032387 w 1750142"/>
                <a:gd name="connsiteY1" fmla="*/ 33970 h 889376"/>
                <a:gd name="connsiteX2" fmla="*/ 1032387 w 1750142"/>
                <a:gd name="connsiteY2" fmla="*/ 476421 h 889376"/>
                <a:gd name="connsiteX3" fmla="*/ 1484671 w 1750142"/>
                <a:gd name="connsiteY3" fmla="*/ 515750 h 889376"/>
                <a:gd name="connsiteX4" fmla="*/ 1750142 w 1750142"/>
                <a:gd name="connsiteY4" fmla="*/ 889376 h 889376"/>
                <a:gd name="connsiteX0" fmla="*/ 0 w 1818968"/>
                <a:gd name="connsiteY0" fmla="*/ 63467 h 526502"/>
                <a:gd name="connsiteX1" fmla="*/ 1032387 w 1818968"/>
                <a:gd name="connsiteY1" fmla="*/ 33970 h 526502"/>
                <a:gd name="connsiteX2" fmla="*/ 1032387 w 1818968"/>
                <a:gd name="connsiteY2" fmla="*/ 476421 h 526502"/>
                <a:gd name="connsiteX3" fmla="*/ 1484671 w 1818968"/>
                <a:gd name="connsiteY3" fmla="*/ 515750 h 526502"/>
                <a:gd name="connsiteX4" fmla="*/ 1818968 w 1818968"/>
                <a:gd name="connsiteY4" fmla="*/ 446924 h 526502"/>
                <a:gd name="connsiteX0" fmla="*/ 0 w 1818968"/>
                <a:gd name="connsiteY0" fmla="*/ 63467 h 564670"/>
                <a:gd name="connsiteX1" fmla="*/ 1032387 w 1818968"/>
                <a:gd name="connsiteY1" fmla="*/ 33970 h 564670"/>
                <a:gd name="connsiteX2" fmla="*/ 1032387 w 1818968"/>
                <a:gd name="connsiteY2" fmla="*/ 476421 h 564670"/>
                <a:gd name="connsiteX3" fmla="*/ 1602659 w 1818968"/>
                <a:gd name="connsiteY3" fmla="*/ 555079 h 564670"/>
                <a:gd name="connsiteX4" fmla="*/ 1818968 w 1818968"/>
                <a:gd name="connsiteY4" fmla="*/ 446924 h 564670"/>
                <a:gd name="connsiteX0" fmla="*/ 0 w 1818968"/>
                <a:gd name="connsiteY0" fmla="*/ 173006 h 674209"/>
                <a:gd name="connsiteX1" fmla="*/ 294968 w 1818968"/>
                <a:gd name="connsiteY1" fmla="*/ 15689 h 674209"/>
                <a:gd name="connsiteX2" fmla="*/ 1032387 w 1818968"/>
                <a:gd name="connsiteY2" fmla="*/ 585960 h 674209"/>
                <a:gd name="connsiteX3" fmla="*/ 1602659 w 1818968"/>
                <a:gd name="connsiteY3" fmla="*/ 664618 h 674209"/>
                <a:gd name="connsiteX4" fmla="*/ 1818968 w 1818968"/>
                <a:gd name="connsiteY4" fmla="*/ 556463 h 674209"/>
                <a:gd name="connsiteX0" fmla="*/ 0 w 1818968"/>
                <a:gd name="connsiteY0" fmla="*/ 170814 h 672017"/>
                <a:gd name="connsiteX1" fmla="*/ 294968 w 1818968"/>
                <a:gd name="connsiteY1" fmla="*/ 13497 h 672017"/>
                <a:gd name="connsiteX2" fmla="*/ 1032387 w 1818968"/>
                <a:gd name="connsiteY2" fmla="*/ 583768 h 672017"/>
                <a:gd name="connsiteX3" fmla="*/ 1602659 w 1818968"/>
                <a:gd name="connsiteY3" fmla="*/ 662426 h 672017"/>
                <a:gd name="connsiteX4" fmla="*/ 1818968 w 1818968"/>
                <a:gd name="connsiteY4" fmla="*/ 554271 h 672017"/>
                <a:gd name="connsiteX0" fmla="*/ 0 w 1818968"/>
                <a:gd name="connsiteY0" fmla="*/ 157370 h 658573"/>
                <a:gd name="connsiteX1" fmla="*/ 294968 w 1818968"/>
                <a:gd name="connsiteY1" fmla="*/ 53 h 658573"/>
                <a:gd name="connsiteX2" fmla="*/ 550606 w 1818968"/>
                <a:gd name="connsiteY2" fmla="*/ 177034 h 658573"/>
                <a:gd name="connsiteX3" fmla="*/ 1602659 w 1818968"/>
                <a:gd name="connsiteY3" fmla="*/ 648982 h 658573"/>
                <a:gd name="connsiteX4" fmla="*/ 1818968 w 1818968"/>
                <a:gd name="connsiteY4" fmla="*/ 540827 h 658573"/>
                <a:gd name="connsiteX0" fmla="*/ 0 w 1818968"/>
                <a:gd name="connsiteY0" fmla="*/ 157370 h 540827"/>
                <a:gd name="connsiteX1" fmla="*/ 294968 w 1818968"/>
                <a:gd name="connsiteY1" fmla="*/ 53 h 540827"/>
                <a:gd name="connsiteX2" fmla="*/ 550606 w 1818968"/>
                <a:gd name="connsiteY2" fmla="*/ 177034 h 540827"/>
                <a:gd name="connsiteX3" fmla="*/ 835743 w 1818968"/>
                <a:gd name="connsiteY3" fmla="*/ 324517 h 540827"/>
                <a:gd name="connsiteX4" fmla="*/ 1818968 w 1818968"/>
                <a:gd name="connsiteY4" fmla="*/ 540827 h 540827"/>
                <a:gd name="connsiteX0" fmla="*/ 0 w 1818968"/>
                <a:gd name="connsiteY0" fmla="*/ 157370 h 540827"/>
                <a:gd name="connsiteX1" fmla="*/ 294968 w 1818968"/>
                <a:gd name="connsiteY1" fmla="*/ 53 h 540827"/>
                <a:gd name="connsiteX2" fmla="*/ 550606 w 1818968"/>
                <a:gd name="connsiteY2" fmla="*/ 177034 h 540827"/>
                <a:gd name="connsiteX3" fmla="*/ 835743 w 1818968"/>
                <a:gd name="connsiteY3" fmla="*/ 324517 h 540827"/>
                <a:gd name="connsiteX4" fmla="*/ 1141054 w 1818968"/>
                <a:gd name="connsiteY4" fmla="*/ 145093 h 540827"/>
                <a:gd name="connsiteX5" fmla="*/ 1818968 w 1818968"/>
                <a:gd name="connsiteY5" fmla="*/ 540827 h 540827"/>
                <a:gd name="connsiteX0" fmla="*/ 0 w 1818968"/>
                <a:gd name="connsiteY0" fmla="*/ 210024 h 593481"/>
                <a:gd name="connsiteX1" fmla="*/ 294968 w 1818968"/>
                <a:gd name="connsiteY1" fmla="*/ 52707 h 593481"/>
                <a:gd name="connsiteX2" fmla="*/ 550606 w 1818968"/>
                <a:gd name="connsiteY2" fmla="*/ 229688 h 593481"/>
                <a:gd name="connsiteX3" fmla="*/ 835743 w 1818968"/>
                <a:gd name="connsiteY3" fmla="*/ 377171 h 593481"/>
                <a:gd name="connsiteX4" fmla="*/ 1141054 w 1818968"/>
                <a:gd name="connsiteY4" fmla="*/ 197747 h 593481"/>
                <a:gd name="connsiteX5" fmla="*/ 1465519 w 1818968"/>
                <a:gd name="connsiteY5" fmla="*/ 10935 h 593481"/>
                <a:gd name="connsiteX6" fmla="*/ 1818968 w 1818968"/>
                <a:gd name="connsiteY6" fmla="*/ 593481 h 593481"/>
                <a:gd name="connsiteX0" fmla="*/ 0 w 1818968"/>
                <a:gd name="connsiteY0" fmla="*/ 201068 h 584525"/>
                <a:gd name="connsiteX1" fmla="*/ 294968 w 1818968"/>
                <a:gd name="connsiteY1" fmla="*/ 43751 h 584525"/>
                <a:gd name="connsiteX2" fmla="*/ 550606 w 1818968"/>
                <a:gd name="connsiteY2" fmla="*/ 220732 h 584525"/>
                <a:gd name="connsiteX3" fmla="*/ 835743 w 1818968"/>
                <a:gd name="connsiteY3" fmla="*/ 368215 h 584525"/>
                <a:gd name="connsiteX4" fmla="*/ 1141054 w 1818968"/>
                <a:gd name="connsiteY4" fmla="*/ 188791 h 584525"/>
                <a:gd name="connsiteX5" fmla="*/ 1465519 w 1818968"/>
                <a:gd name="connsiteY5" fmla="*/ 1979 h 584525"/>
                <a:gd name="connsiteX6" fmla="*/ 1642499 w 1818968"/>
                <a:gd name="connsiteY6" fmla="*/ 208456 h 584525"/>
                <a:gd name="connsiteX7" fmla="*/ 1818968 w 1818968"/>
                <a:gd name="connsiteY7" fmla="*/ 584525 h 584525"/>
                <a:gd name="connsiteX0" fmla="*/ 0 w 1931371"/>
                <a:gd name="connsiteY0" fmla="*/ 201068 h 584525"/>
                <a:gd name="connsiteX1" fmla="*/ 294968 w 1931371"/>
                <a:gd name="connsiteY1" fmla="*/ 43751 h 584525"/>
                <a:gd name="connsiteX2" fmla="*/ 550606 w 1931371"/>
                <a:gd name="connsiteY2" fmla="*/ 220732 h 584525"/>
                <a:gd name="connsiteX3" fmla="*/ 835743 w 1931371"/>
                <a:gd name="connsiteY3" fmla="*/ 368215 h 584525"/>
                <a:gd name="connsiteX4" fmla="*/ 1141054 w 1931371"/>
                <a:gd name="connsiteY4" fmla="*/ 188791 h 584525"/>
                <a:gd name="connsiteX5" fmla="*/ 1465519 w 1931371"/>
                <a:gd name="connsiteY5" fmla="*/ 1979 h 584525"/>
                <a:gd name="connsiteX6" fmla="*/ 1642499 w 1931371"/>
                <a:gd name="connsiteY6" fmla="*/ 208456 h 584525"/>
                <a:gd name="connsiteX7" fmla="*/ 1927635 w 1931371"/>
                <a:gd name="connsiteY7" fmla="*/ 405101 h 584525"/>
                <a:gd name="connsiteX8" fmla="*/ 1818968 w 1931371"/>
                <a:gd name="connsiteY8" fmla="*/ 584525 h 584525"/>
                <a:gd name="connsiteX0" fmla="*/ 0 w 2684207"/>
                <a:gd name="connsiteY0" fmla="*/ 201068 h 525532"/>
                <a:gd name="connsiteX1" fmla="*/ 294968 w 2684207"/>
                <a:gd name="connsiteY1" fmla="*/ 43751 h 525532"/>
                <a:gd name="connsiteX2" fmla="*/ 550606 w 2684207"/>
                <a:gd name="connsiteY2" fmla="*/ 220732 h 525532"/>
                <a:gd name="connsiteX3" fmla="*/ 835743 w 2684207"/>
                <a:gd name="connsiteY3" fmla="*/ 368215 h 525532"/>
                <a:gd name="connsiteX4" fmla="*/ 1141054 w 2684207"/>
                <a:gd name="connsiteY4" fmla="*/ 188791 h 525532"/>
                <a:gd name="connsiteX5" fmla="*/ 1465519 w 2684207"/>
                <a:gd name="connsiteY5" fmla="*/ 1979 h 525532"/>
                <a:gd name="connsiteX6" fmla="*/ 1642499 w 2684207"/>
                <a:gd name="connsiteY6" fmla="*/ 208456 h 525532"/>
                <a:gd name="connsiteX7" fmla="*/ 1927635 w 2684207"/>
                <a:gd name="connsiteY7" fmla="*/ 405101 h 525532"/>
                <a:gd name="connsiteX8" fmla="*/ 2684207 w 2684207"/>
                <a:gd name="connsiteY8" fmla="*/ 525532 h 525532"/>
                <a:gd name="connsiteX0" fmla="*/ 0 w 2684207"/>
                <a:gd name="connsiteY0" fmla="*/ 201068 h 525532"/>
                <a:gd name="connsiteX1" fmla="*/ 294968 w 2684207"/>
                <a:gd name="connsiteY1" fmla="*/ 43751 h 525532"/>
                <a:gd name="connsiteX2" fmla="*/ 550606 w 2684207"/>
                <a:gd name="connsiteY2" fmla="*/ 220732 h 525532"/>
                <a:gd name="connsiteX3" fmla="*/ 835743 w 2684207"/>
                <a:gd name="connsiteY3" fmla="*/ 368215 h 525532"/>
                <a:gd name="connsiteX4" fmla="*/ 1141054 w 2684207"/>
                <a:gd name="connsiteY4" fmla="*/ 188791 h 525532"/>
                <a:gd name="connsiteX5" fmla="*/ 1465519 w 2684207"/>
                <a:gd name="connsiteY5" fmla="*/ 1979 h 525532"/>
                <a:gd name="connsiteX6" fmla="*/ 1642499 w 2684207"/>
                <a:gd name="connsiteY6" fmla="*/ 208456 h 525532"/>
                <a:gd name="connsiteX7" fmla="*/ 1927635 w 2684207"/>
                <a:gd name="connsiteY7" fmla="*/ 405101 h 525532"/>
                <a:gd name="connsiteX8" fmla="*/ 2202938 w 2684207"/>
                <a:gd name="connsiteY8" fmla="*/ 208456 h 525532"/>
                <a:gd name="connsiteX9" fmla="*/ 2684207 w 2684207"/>
                <a:gd name="connsiteY9" fmla="*/ 525532 h 525532"/>
                <a:gd name="connsiteX0" fmla="*/ 0 w 2684207"/>
                <a:gd name="connsiteY0" fmla="*/ 201446 h 525910"/>
                <a:gd name="connsiteX1" fmla="*/ 294968 w 2684207"/>
                <a:gd name="connsiteY1" fmla="*/ 44129 h 525910"/>
                <a:gd name="connsiteX2" fmla="*/ 550606 w 2684207"/>
                <a:gd name="connsiteY2" fmla="*/ 221110 h 525910"/>
                <a:gd name="connsiteX3" fmla="*/ 1141054 w 2684207"/>
                <a:gd name="connsiteY3" fmla="*/ 189169 h 525910"/>
                <a:gd name="connsiteX4" fmla="*/ 1465519 w 2684207"/>
                <a:gd name="connsiteY4" fmla="*/ 2357 h 525910"/>
                <a:gd name="connsiteX5" fmla="*/ 1642499 w 2684207"/>
                <a:gd name="connsiteY5" fmla="*/ 208834 h 525910"/>
                <a:gd name="connsiteX6" fmla="*/ 1927635 w 2684207"/>
                <a:gd name="connsiteY6" fmla="*/ 405479 h 525910"/>
                <a:gd name="connsiteX7" fmla="*/ 2202938 w 2684207"/>
                <a:gd name="connsiteY7" fmla="*/ 208834 h 525910"/>
                <a:gd name="connsiteX8" fmla="*/ 2684207 w 2684207"/>
                <a:gd name="connsiteY8" fmla="*/ 525910 h 525910"/>
                <a:gd name="connsiteX0" fmla="*/ 0 w 2684207"/>
                <a:gd name="connsiteY0" fmla="*/ 201140 h 525604"/>
                <a:gd name="connsiteX1" fmla="*/ 294968 w 2684207"/>
                <a:gd name="connsiteY1" fmla="*/ 43823 h 525604"/>
                <a:gd name="connsiteX2" fmla="*/ 1141054 w 2684207"/>
                <a:gd name="connsiteY2" fmla="*/ 188863 h 525604"/>
                <a:gd name="connsiteX3" fmla="*/ 1465519 w 2684207"/>
                <a:gd name="connsiteY3" fmla="*/ 2051 h 525604"/>
                <a:gd name="connsiteX4" fmla="*/ 1642499 w 2684207"/>
                <a:gd name="connsiteY4" fmla="*/ 208528 h 525604"/>
                <a:gd name="connsiteX5" fmla="*/ 1927635 w 2684207"/>
                <a:gd name="connsiteY5" fmla="*/ 405173 h 525604"/>
                <a:gd name="connsiteX6" fmla="*/ 2202938 w 2684207"/>
                <a:gd name="connsiteY6" fmla="*/ 208528 h 525604"/>
                <a:gd name="connsiteX7" fmla="*/ 2684207 w 2684207"/>
                <a:gd name="connsiteY7" fmla="*/ 525604 h 525604"/>
                <a:gd name="connsiteX0" fmla="*/ 0 w 2684207"/>
                <a:gd name="connsiteY0" fmla="*/ 203145 h 527609"/>
                <a:gd name="connsiteX1" fmla="*/ 294968 w 2684207"/>
                <a:gd name="connsiteY1" fmla="*/ 45828 h 527609"/>
                <a:gd name="connsiteX2" fmla="*/ 1141054 w 2684207"/>
                <a:gd name="connsiteY2" fmla="*/ 190868 h 527609"/>
                <a:gd name="connsiteX3" fmla="*/ 1465519 w 2684207"/>
                <a:gd name="connsiteY3" fmla="*/ 4056 h 527609"/>
                <a:gd name="connsiteX4" fmla="*/ 1927635 w 2684207"/>
                <a:gd name="connsiteY4" fmla="*/ 407178 h 527609"/>
                <a:gd name="connsiteX5" fmla="*/ 2202938 w 2684207"/>
                <a:gd name="connsiteY5" fmla="*/ 210533 h 527609"/>
                <a:gd name="connsiteX6" fmla="*/ 2684207 w 2684207"/>
                <a:gd name="connsiteY6" fmla="*/ 527609 h 527609"/>
                <a:gd name="connsiteX0" fmla="*/ 0 w 2684207"/>
                <a:gd name="connsiteY0" fmla="*/ 199133 h 523597"/>
                <a:gd name="connsiteX1" fmla="*/ 294968 w 2684207"/>
                <a:gd name="connsiteY1" fmla="*/ 41816 h 523597"/>
                <a:gd name="connsiteX2" fmla="*/ 1141054 w 2684207"/>
                <a:gd name="connsiteY2" fmla="*/ 186856 h 523597"/>
                <a:gd name="connsiteX3" fmla="*/ 1465519 w 2684207"/>
                <a:gd name="connsiteY3" fmla="*/ 44 h 523597"/>
                <a:gd name="connsiteX4" fmla="*/ 2202938 w 2684207"/>
                <a:gd name="connsiteY4" fmla="*/ 206521 h 523597"/>
                <a:gd name="connsiteX5" fmla="*/ 2684207 w 2684207"/>
                <a:gd name="connsiteY5" fmla="*/ 523597 h 523597"/>
                <a:gd name="connsiteX0" fmla="*/ 0 w 2536723"/>
                <a:gd name="connsiteY0" fmla="*/ 199133 h 213995"/>
                <a:gd name="connsiteX1" fmla="*/ 294968 w 2536723"/>
                <a:gd name="connsiteY1" fmla="*/ 41816 h 213995"/>
                <a:gd name="connsiteX2" fmla="*/ 1141054 w 2536723"/>
                <a:gd name="connsiteY2" fmla="*/ 186856 h 213995"/>
                <a:gd name="connsiteX3" fmla="*/ 1465519 w 2536723"/>
                <a:gd name="connsiteY3" fmla="*/ 44 h 213995"/>
                <a:gd name="connsiteX4" fmla="*/ 2202938 w 2536723"/>
                <a:gd name="connsiteY4" fmla="*/ 206521 h 213995"/>
                <a:gd name="connsiteX5" fmla="*/ 2536723 w 2536723"/>
                <a:gd name="connsiteY5" fmla="*/ 208965 h 213995"/>
                <a:gd name="connsiteX0" fmla="*/ 0 w 2536723"/>
                <a:gd name="connsiteY0" fmla="*/ 199143 h 208975"/>
                <a:gd name="connsiteX1" fmla="*/ 294968 w 2536723"/>
                <a:gd name="connsiteY1" fmla="*/ 41826 h 208975"/>
                <a:gd name="connsiteX2" fmla="*/ 1141054 w 2536723"/>
                <a:gd name="connsiteY2" fmla="*/ 186866 h 208975"/>
                <a:gd name="connsiteX3" fmla="*/ 1465519 w 2536723"/>
                <a:gd name="connsiteY3" fmla="*/ 54 h 208975"/>
                <a:gd name="connsiteX4" fmla="*/ 2536723 w 2536723"/>
                <a:gd name="connsiteY4" fmla="*/ 208975 h 208975"/>
                <a:gd name="connsiteX0" fmla="*/ 0 w 2536723"/>
                <a:gd name="connsiteY0" fmla="*/ 521117 h 530949"/>
                <a:gd name="connsiteX1" fmla="*/ 648929 w 2536723"/>
                <a:gd name="connsiteY1" fmla="*/ 6 h 530949"/>
                <a:gd name="connsiteX2" fmla="*/ 1141054 w 2536723"/>
                <a:gd name="connsiteY2" fmla="*/ 508840 h 530949"/>
                <a:gd name="connsiteX3" fmla="*/ 1465519 w 2536723"/>
                <a:gd name="connsiteY3" fmla="*/ 322028 h 530949"/>
                <a:gd name="connsiteX4" fmla="*/ 2536723 w 2536723"/>
                <a:gd name="connsiteY4" fmla="*/ 530949 h 530949"/>
                <a:gd name="connsiteX0" fmla="*/ 0 w 2536723"/>
                <a:gd name="connsiteY0" fmla="*/ 521117 h 941482"/>
                <a:gd name="connsiteX1" fmla="*/ 648929 w 2536723"/>
                <a:gd name="connsiteY1" fmla="*/ 6 h 941482"/>
                <a:gd name="connsiteX2" fmla="*/ 1141054 w 2536723"/>
                <a:gd name="connsiteY2" fmla="*/ 508840 h 941482"/>
                <a:gd name="connsiteX3" fmla="*/ 1966964 w 2536723"/>
                <a:gd name="connsiteY3" fmla="*/ 941460 h 941482"/>
                <a:gd name="connsiteX4" fmla="*/ 2536723 w 2536723"/>
                <a:gd name="connsiteY4" fmla="*/ 530949 h 941482"/>
                <a:gd name="connsiteX0" fmla="*/ 0 w 2536723"/>
                <a:gd name="connsiteY0" fmla="*/ 619439 h 1039804"/>
                <a:gd name="connsiteX1" fmla="*/ 609600 w 2536723"/>
                <a:gd name="connsiteY1" fmla="*/ 5 h 1039804"/>
                <a:gd name="connsiteX2" fmla="*/ 1141054 w 2536723"/>
                <a:gd name="connsiteY2" fmla="*/ 607162 h 1039804"/>
                <a:gd name="connsiteX3" fmla="*/ 1966964 w 2536723"/>
                <a:gd name="connsiteY3" fmla="*/ 1039782 h 1039804"/>
                <a:gd name="connsiteX4" fmla="*/ 2536723 w 2536723"/>
                <a:gd name="connsiteY4" fmla="*/ 629271 h 1039804"/>
                <a:gd name="connsiteX0" fmla="*/ 0 w 2536723"/>
                <a:gd name="connsiteY0" fmla="*/ 619435 h 1039800"/>
                <a:gd name="connsiteX1" fmla="*/ 609600 w 2536723"/>
                <a:gd name="connsiteY1" fmla="*/ 1 h 1039800"/>
                <a:gd name="connsiteX2" fmla="*/ 1268873 w 2536723"/>
                <a:gd name="connsiteY2" fmla="*/ 616991 h 1039800"/>
                <a:gd name="connsiteX3" fmla="*/ 1966964 w 2536723"/>
                <a:gd name="connsiteY3" fmla="*/ 1039778 h 1039800"/>
                <a:gd name="connsiteX4" fmla="*/ 2536723 w 2536723"/>
                <a:gd name="connsiteY4" fmla="*/ 629267 h 1039800"/>
                <a:gd name="connsiteX0" fmla="*/ 0 w 2536723"/>
                <a:gd name="connsiteY0" fmla="*/ 619435 h 1216773"/>
                <a:gd name="connsiteX1" fmla="*/ 609600 w 2536723"/>
                <a:gd name="connsiteY1" fmla="*/ 1 h 1216773"/>
                <a:gd name="connsiteX2" fmla="*/ 1268873 w 2536723"/>
                <a:gd name="connsiteY2" fmla="*/ 616991 h 1216773"/>
                <a:gd name="connsiteX3" fmla="*/ 1848977 w 2536723"/>
                <a:gd name="connsiteY3" fmla="*/ 1216758 h 1216773"/>
                <a:gd name="connsiteX4" fmla="*/ 2536723 w 2536723"/>
                <a:gd name="connsiteY4" fmla="*/ 629267 h 1216773"/>
                <a:gd name="connsiteX0" fmla="*/ 0 w 2448233"/>
                <a:gd name="connsiteY0" fmla="*/ 619435 h 1216773"/>
                <a:gd name="connsiteX1" fmla="*/ 609600 w 2448233"/>
                <a:gd name="connsiteY1" fmla="*/ 1 h 1216773"/>
                <a:gd name="connsiteX2" fmla="*/ 1268873 w 2448233"/>
                <a:gd name="connsiteY2" fmla="*/ 616991 h 1216773"/>
                <a:gd name="connsiteX3" fmla="*/ 1848977 w 2448233"/>
                <a:gd name="connsiteY3" fmla="*/ 1216758 h 1216773"/>
                <a:gd name="connsiteX4" fmla="*/ 2448233 w 2448233"/>
                <a:gd name="connsiteY4" fmla="*/ 619435 h 1216773"/>
                <a:gd name="connsiteX0" fmla="*/ 0 w 2448233"/>
                <a:gd name="connsiteY0" fmla="*/ 619435 h 1216775"/>
                <a:gd name="connsiteX1" fmla="*/ 609600 w 2448233"/>
                <a:gd name="connsiteY1" fmla="*/ 1 h 1216775"/>
                <a:gd name="connsiteX2" fmla="*/ 1268873 w 2448233"/>
                <a:gd name="connsiteY2" fmla="*/ 616991 h 1216775"/>
                <a:gd name="connsiteX3" fmla="*/ 1848977 w 2448233"/>
                <a:gd name="connsiteY3" fmla="*/ 1216758 h 1216775"/>
                <a:gd name="connsiteX4" fmla="*/ 2448233 w 2448233"/>
                <a:gd name="connsiteY4" fmla="*/ 619435 h 1216775"/>
                <a:gd name="connsiteX0" fmla="*/ 0 w 2448233"/>
                <a:gd name="connsiteY0" fmla="*/ 619435 h 1216775"/>
                <a:gd name="connsiteX1" fmla="*/ 609600 w 2448233"/>
                <a:gd name="connsiteY1" fmla="*/ 1 h 1216775"/>
                <a:gd name="connsiteX2" fmla="*/ 1268873 w 2448233"/>
                <a:gd name="connsiteY2" fmla="*/ 616991 h 1216775"/>
                <a:gd name="connsiteX3" fmla="*/ 1848977 w 2448233"/>
                <a:gd name="connsiteY3" fmla="*/ 1216758 h 1216775"/>
                <a:gd name="connsiteX4" fmla="*/ 2448233 w 2448233"/>
                <a:gd name="connsiteY4" fmla="*/ 619435 h 1216775"/>
                <a:gd name="connsiteX0" fmla="*/ 0 w 2448233"/>
                <a:gd name="connsiteY0" fmla="*/ 619435 h 1216775"/>
                <a:gd name="connsiteX1" fmla="*/ 609600 w 2448233"/>
                <a:gd name="connsiteY1" fmla="*/ 1 h 1216775"/>
                <a:gd name="connsiteX2" fmla="*/ 1268873 w 2448233"/>
                <a:gd name="connsiteY2" fmla="*/ 616991 h 1216775"/>
                <a:gd name="connsiteX3" fmla="*/ 1848977 w 2448233"/>
                <a:gd name="connsiteY3" fmla="*/ 1216758 h 1216775"/>
                <a:gd name="connsiteX4" fmla="*/ 2448233 w 2448233"/>
                <a:gd name="connsiteY4" fmla="*/ 619435 h 1216775"/>
                <a:gd name="connsiteX0" fmla="*/ 0 w 2448233"/>
                <a:gd name="connsiteY0" fmla="*/ 619435 h 1216775"/>
                <a:gd name="connsiteX1" fmla="*/ 609600 w 2448233"/>
                <a:gd name="connsiteY1" fmla="*/ 1 h 1216775"/>
                <a:gd name="connsiteX2" fmla="*/ 1268873 w 2448233"/>
                <a:gd name="connsiteY2" fmla="*/ 616991 h 1216775"/>
                <a:gd name="connsiteX3" fmla="*/ 1848977 w 2448233"/>
                <a:gd name="connsiteY3" fmla="*/ 1216758 h 1216775"/>
                <a:gd name="connsiteX4" fmla="*/ 2448233 w 2448233"/>
                <a:gd name="connsiteY4" fmla="*/ 619435 h 1216775"/>
                <a:gd name="connsiteX0" fmla="*/ 0 w 2448233"/>
                <a:gd name="connsiteY0" fmla="*/ 619540 h 1216880"/>
                <a:gd name="connsiteX1" fmla="*/ 609600 w 2448233"/>
                <a:gd name="connsiteY1" fmla="*/ 106 h 1216880"/>
                <a:gd name="connsiteX2" fmla="*/ 1268873 w 2448233"/>
                <a:gd name="connsiteY2" fmla="*/ 617096 h 1216880"/>
                <a:gd name="connsiteX3" fmla="*/ 1848977 w 2448233"/>
                <a:gd name="connsiteY3" fmla="*/ 1216863 h 1216880"/>
                <a:gd name="connsiteX4" fmla="*/ 2448233 w 2448233"/>
                <a:gd name="connsiteY4" fmla="*/ 619540 h 1216880"/>
                <a:gd name="connsiteX0" fmla="*/ 0 w 2448233"/>
                <a:gd name="connsiteY0" fmla="*/ 619540 h 1216880"/>
                <a:gd name="connsiteX1" fmla="*/ 609600 w 2448233"/>
                <a:gd name="connsiteY1" fmla="*/ 106 h 1216880"/>
                <a:gd name="connsiteX2" fmla="*/ 1268873 w 2448233"/>
                <a:gd name="connsiteY2" fmla="*/ 617096 h 1216880"/>
                <a:gd name="connsiteX3" fmla="*/ 1848977 w 2448233"/>
                <a:gd name="connsiteY3" fmla="*/ 1216863 h 1216880"/>
                <a:gd name="connsiteX4" fmla="*/ 2448233 w 2448233"/>
                <a:gd name="connsiteY4" fmla="*/ 619540 h 1216880"/>
                <a:gd name="connsiteX0" fmla="*/ 0 w 2448233"/>
                <a:gd name="connsiteY0" fmla="*/ 619540 h 1216880"/>
                <a:gd name="connsiteX1" fmla="*/ 609600 w 2448233"/>
                <a:gd name="connsiteY1" fmla="*/ 106 h 1216880"/>
                <a:gd name="connsiteX2" fmla="*/ 1268873 w 2448233"/>
                <a:gd name="connsiteY2" fmla="*/ 617096 h 1216880"/>
                <a:gd name="connsiteX3" fmla="*/ 1848977 w 2448233"/>
                <a:gd name="connsiteY3" fmla="*/ 1216863 h 1216880"/>
                <a:gd name="connsiteX4" fmla="*/ 2448233 w 2448233"/>
                <a:gd name="connsiteY4" fmla="*/ 619540 h 1216880"/>
                <a:gd name="connsiteX0" fmla="*/ 0 w 2448233"/>
                <a:gd name="connsiteY0" fmla="*/ 619540 h 1216888"/>
                <a:gd name="connsiteX1" fmla="*/ 609600 w 2448233"/>
                <a:gd name="connsiteY1" fmla="*/ 106 h 1216888"/>
                <a:gd name="connsiteX2" fmla="*/ 1268873 w 2448233"/>
                <a:gd name="connsiteY2" fmla="*/ 617096 h 1216888"/>
                <a:gd name="connsiteX3" fmla="*/ 1848977 w 2448233"/>
                <a:gd name="connsiteY3" fmla="*/ 1216863 h 1216888"/>
                <a:gd name="connsiteX4" fmla="*/ 2448233 w 2448233"/>
                <a:gd name="connsiteY4" fmla="*/ 619540 h 1216888"/>
                <a:gd name="connsiteX0" fmla="*/ 0 w 2448233"/>
                <a:gd name="connsiteY0" fmla="*/ 629011 h 1226359"/>
                <a:gd name="connsiteX1" fmla="*/ 609600 w 2448233"/>
                <a:gd name="connsiteY1" fmla="*/ 9577 h 1226359"/>
                <a:gd name="connsiteX2" fmla="*/ 1848977 w 2448233"/>
                <a:gd name="connsiteY2" fmla="*/ 1226334 h 1226359"/>
                <a:gd name="connsiteX3" fmla="*/ 2448233 w 2448233"/>
                <a:gd name="connsiteY3" fmla="*/ 629011 h 1226359"/>
                <a:gd name="connsiteX0" fmla="*/ 0 w 2448233"/>
                <a:gd name="connsiteY0" fmla="*/ 621256 h 1218604"/>
                <a:gd name="connsiteX1" fmla="*/ 609600 w 2448233"/>
                <a:gd name="connsiteY1" fmla="*/ 1822 h 1218604"/>
                <a:gd name="connsiteX2" fmla="*/ 1848977 w 2448233"/>
                <a:gd name="connsiteY2" fmla="*/ 1218579 h 1218604"/>
                <a:gd name="connsiteX3" fmla="*/ 2448233 w 2448233"/>
                <a:gd name="connsiteY3" fmla="*/ 621256 h 1218604"/>
                <a:gd name="connsiteX0" fmla="*/ 0 w 2448233"/>
                <a:gd name="connsiteY0" fmla="*/ 619657 h 1217005"/>
                <a:gd name="connsiteX1" fmla="*/ 609600 w 2448233"/>
                <a:gd name="connsiteY1" fmla="*/ 223 h 1217005"/>
                <a:gd name="connsiteX2" fmla="*/ 1848977 w 2448233"/>
                <a:gd name="connsiteY2" fmla="*/ 1216980 h 1217005"/>
                <a:gd name="connsiteX3" fmla="*/ 2448233 w 2448233"/>
                <a:gd name="connsiteY3" fmla="*/ 619657 h 1217005"/>
                <a:gd name="connsiteX0" fmla="*/ 0 w 2448233"/>
                <a:gd name="connsiteY0" fmla="*/ 609826 h 1207174"/>
                <a:gd name="connsiteX1" fmla="*/ 629264 w 2448233"/>
                <a:gd name="connsiteY1" fmla="*/ 225 h 1207174"/>
                <a:gd name="connsiteX2" fmla="*/ 1848977 w 2448233"/>
                <a:gd name="connsiteY2" fmla="*/ 1207149 h 1207174"/>
                <a:gd name="connsiteX3" fmla="*/ 2448233 w 2448233"/>
                <a:gd name="connsiteY3" fmla="*/ 609826 h 1207174"/>
                <a:gd name="connsiteX0" fmla="*/ 0 w 2448233"/>
                <a:gd name="connsiteY0" fmla="*/ 609603 h 1206951"/>
                <a:gd name="connsiteX1" fmla="*/ 629264 w 2448233"/>
                <a:gd name="connsiteY1" fmla="*/ 2 h 1206951"/>
                <a:gd name="connsiteX2" fmla="*/ 1848977 w 2448233"/>
                <a:gd name="connsiteY2" fmla="*/ 1206926 h 1206951"/>
                <a:gd name="connsiteX3" fmla="*/ 2448233 w 2448233"/>
                <a:gd name="connsiteY3" fmla="*/ 609603 h 1206951"/>
                <a:gd name="connsiteX0" fmla="*/ 0 w 2448233"/>
                <a:gd name="connsiteY0" fmla="*/ 609603 h 1206951"/>
                <a:gd name="connsiteX1" fmla="*/ 629264 w 2448233"/>
                <a:gd name="connsiteY1" fmla="*/ 2 h 1206951"/>
                <a:gd name="connsiteX2" fmla="*/ 1848977 w 2448233"/>
                <a:gd name="connsiteY2" fmla="*/ 1206926 h 1206951"/>
                <a:gd name="connsiteX3" fmla="*/ 2448233 w 2448233"/>
                <a:gd name="connsiteY3" fmla="*/ 609603 h 1206951"/>
                <a:gd name="connsiteX0" fmla="*/ 0 w 2448233"/>
                <a:gd name="connsiteY0" fmla="*/ 609603 h 1206951"/>
                <a:gd name="connsiteX1" fmla="*/ 629264 w 2448233"/>
                <a:gd name="connsiteY1" fmla="*/ 2 h 1206951"/>
                <a:gd name="connsiteX2" fmla="*/ 1848977 w 2448233"/>
                <a:gd name="connsiteY2" fmla="*/ 1206926 h 1206951"/>
                <a:gd name="connsiteX3" fmla="*/ 2448233 w 2448233"/>
                <a:gd name="connsiteY3" fmla="*/ 609603 h 1206951"/>
                <a:gd name="connsiteX0" fmla="*/ 0 w 2448233"/>
                <a:gd name="connsiteY0" fmla="*/ 609603 h 1206951"/>
                <a:gd name="connsiteX1" fmla="*/ 629264 w 2448233"/>
                <a:gd name="connsiteY1" fmla="*/ 2 h 1206951"/>
                <a:gd name="connsiteX2" fmla="*/ 1848977 w 2448233"/>
                <a:gd name="connsiteY2" fmla="*/ 1206926 h 1206951"/>
                <a:gd name="connsiteX3" fmla="*/ 2448233 w 2448233"/>
                <a:gd name="connsiteY3" fmla="*/ 609603 h 1206951"/>
                <a:gd name="connsiteX0" fmla="*/ 0 w 2448233"/>
                <a:gd name="connsiteY0" fmla="*/ 609603 h 1206954"/>
                <a:gd name="connsiteX1" fmla="*/ 629264 w 2448233"/>
                <a:gd name="connsiteY1" fmla="*/ 2 h 1206954"/>
                <a:gd name="connsiteX2" fmla="*/ 1848977 w 2448233"/>
                <a:gd name="connsiteY2" fmla="*/ 1206926 h 1206954"/>
                <a:gd name="connsiteX3" fmla="*/ 2448233 w 2448233"/>
                <a:gd name="connsiteY3" fmla="*/ 609603 h 1206954"/>
                <a:gd name="connsiteX0" fmla="*/ 0 w 2448233"/>
                <a:gd name="connsiteY0" fmla="*/ 609603 h 1206954"/>
                <a:gd name="connsiteX1" fmla="*/ 629264 w 2448233"/>
                <a:gd name="connsiteY1" fmla="*/ 2 h 1206954"/>
                <a:gd name="connsiteX2" fmla="*/ 1848977 w 2448233"/>
                <a:gd name="connsiteY2" fmla="*/ 1206926 h 1206954"/>
                <a:gd name="connsiteX3" fmla="*/ 2448233 w 2448233"/>
                <a:gd name="connsiteY3" fmla="*/ 609603 h 1206954"/>
                <a:gd name="connsiteX0" fmla="*/ 0 w 2448233"/>
                <a:gd name="connsiteY0" fmla="*/ 609603 h 1206954"/>
                <a:gd name="connsiteX1" fmla="*/ 629264 w 2448233"/>
                <a:gd name="connsiteY1" fmla="*/ 2 h 1206954"/>
                <a:gd name="connsiteX2" fmla="*/ 1848977 w 2448233"/>
                <a:gd name="connsiteY2" fmla="*/ 1206926 h 1206954"/>
                <a:gd name="connsiteX3" fmla="*/ 2448233 w 2448233"/>
                <a:gd name="connsiteY3" fmla="*/ 609603 h 1206954"/>
              </a:gdLst>
              <a:ahLst/>
              <a:cxnLst>
                <a:cxn ang="0">
                  <a:pos x="connsiteX0" y="connsiteY0"/>
                </a:cxn>
                <a:cxn ang="0">
                  <a:pos x="connsiteX1" y="connsiteY1"/>
                </a:cxn>
                <a:cxn ang="0">
                  <a:pos x="connsiteX2" y="connsiteY2"/>
                </a:cxn>
                <a:cxn ang="0">
                  <a:pos x="connsiteX3" y="connsiteY3"/>
                </a:cxn>
              </a:cxnLst>
              <a:rect l="l" t="t" r="r" b="b"/>
              <a:pathLst>
                <a:path w="2448233" h="1206954">
                  <a:moveTo>
                    <a:pt x="0" y="609603"/>
                  </a:moveTo>
                  <a:cubicBezTo>
                    <a:pt x="145026" y="383460"/>
                    <a:pt x="301437" y="-1230"/>
                    <a:pt x="629264" y="2"/>
                  </a:cubicBezTo>
                  <a:cubicBezTo>
                    <a:pt x="957091" y="1234"/>
                    <a:pt x="1572035" y="1202009"/>
                    <a:pt x="1848977" y="1206926"/>
                  </a:cubicBezTo>
                  <a:cubicBezTo>
                    <a:pt x="2179910" y="1210611"/>
                    <a:pt x="2313557" y="851214"/>
                    <a:pt x="2448233" y="609603"/>
                  </a:cubicBezTo>
                </a:path>
              </a:pathLst>
            </a:custGeom>
            <a:noFill/>
            <a:ln w="1905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20" name="円弧 19">
            <a:extLst>
              <a:ext uri="{FF2B5EF4-FFF2-40B4-BE49-F238E27FC236}">
                <a16:creationId xmlns:a16="http://schemas.microsoft.com/office/drawing/2014/main" id="{776E710D-2C0B-43CB-BC6F-EF960FB4BF44}"/>
              </a:ext>
            </a:extLst>
          </p:cNvPr>
          <p:cNvSpPr/>
          <p:nvPr/>
        </p:nvSpPr>
        <p:spPr>
          <a:xfrm>
            <a:off x="2570288" y="4191949"/>
            <a:ext cx="624547" cy="624547"/>
          </a:xfrm>
          <a:prstGeom prst="arc">
            <a:avLst/>
          </a:prstGeom>
          <a:ln w="31750">
            <a:solidFill>
              <a:srgbClr val="FFFF00"/>
            </a:solidFill>
            <a:headEnd type="triangle" w="lg" len="lg"/>
            <a:tailEnd type="none"/>
            <a:extLst>
              <a:ext uri="{C807C97D-BFC1-408E-A445-0C87EB9F89A2}">
                <ask:lineSketchStyleProps xmlns:ask="http://schemas.microsoft.com/office/drawing/2018/sketchyshapes" sd="1219033472">
                  <a:custGeom>
                    <a:avLst/>
                    <a:gdLst>
                      <a:gd name="connsiteX0" fmla="*/ 312273 w 624547"/>
                      <a:gd name="connsiteY0" fmla="*/ 0 h 624547"/>
                      <a:gd name="connsiteX1" fmla="*/ 624547 w 624547"/>
                      <a:gd name="connsiteY1" fmla="*/ 312274 h 624547"/>
                      <a:gd name="connsiteX2" fmla="*/ 312274 w 624547"/>
                      <a:gd name="connsiteY2" fmla="*/ 312274 h 624547"/>
                      <a:gd name="connsiteX3" fmla="*/ 312273 w 624547"/>
                      <a:gd name="connsiteY3" fmla="*/ 0 h 624547"/>
                      <a:gd name="connsiteX0" fmla="*/ 312273 w 624547"/>
                      <a:gd name="connsiteY0" fmla="*/ 0 h 624547"/>
                      <a:gd name="connsiteX1" fmla="*/ 624547 w 624547"/>
                      <a:gd name="connsiteY1" fmla="*/ 312274 h 624547"/>
                    </a:gdLst>
                    <a:ahLst/>
                    <a:cxnLst>
                      <a:cxn ang="0">
                        <a:pos x="connsiteX0" y="connsiteY0"/>
                      </a:cxn>
                      <a:cxn ang="0">
                        <a:pos x="connsiteX1" y="connsiteY1"/>
                      </a:cxn>
                    </a:cxnLst>
                    <a:rect l="l" t="t" r="r" b="b"/>
                    <a:pathLst>
                      <a:path w="624547" h="624547" stroke="0" extrusionOk="0">
                        <a:moveTo>
                          <a:pt x="312273" y="0"/>
                        </a:moveTo>
                        <a:cubicBezTo>
                          <a:pt x="442439" y="-26090"/>
                          <a:pt x="577312" y="157538"/>
                          <a:pt x="624547" y="312274"/>
                        </a:cubicBezTo>
                        <a:cubicBezTo>
                          <a:pt x="480983" y="334417"/>
                          <a:pt x="446919" y="290901"/>
                          <a:pt x="312274" y="312274"/>
                        </a:cubicBezTo>
                        <a:cubicBezTo>
                          <a:pt x="301831" y="200240"/>
                          <a:pt x="303405" y="122292"/>
                          <a:pt x="312273" y="0"/>
                        </a:cubicBezTo>
                        <a:close/>
                      </a:path>
                      <a:path w="624547" h="624547" fill="none" extrusionOk="0">
                        <a:moveTo>
                          <a:pt x="312273" y="0"/>
                        </a:moveTo>
                        <a:cubicBezTo>
                          <a:pt x="484880" y="11152"/>
                          <a:pt x="618534" y="120441"/>
                          <a:pt x="624547" y="312274"/>
                        </a:cubicBezTo>
                      </a:path>
                    </a:pathLst>
                  </a:custGeom>
                  <ask:type>
                    <ask:lineSketchNone/>
                  </ask:type>
                </ask:lineSketchStyleProps>
              </a:ext>
            </a:extLst>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4" name="スライド番号プレースホルダー 3">
            <a:extLst>
              <a:ext uri="{FF2B5EF4-FFF2-40B4-BE49-F238E27FC236}">
                <a16:creationId xmlns:a16="http://schemas.microsoft.com/office/drawing/2014/main" id="{CBB6DD5B-0809-A8A8-6FE9-9F8D52E5F517}"/>
              </a:ext>
            </a:extLst>
          </p:cNvPr>
          <p:cNvSpPr>
            <a:spLocks noGrp="1"/>
          </p:cNvSpPr>
          <p:nvPr>
            <p:ph type="sldNum" sz="quarter" idx="12"/>
          </p:nvPr>
        </p:nvSpPr>
        <p:spPr/>
        <p:txBody>
          <a:bodyPr/>
          <a:lstStyle/>
          <a:p>
            <a:fld id="{7CDA0E17-1C9E-4849-95CE-BCC8B3B85E09}" type="slidenum">
              <a:rPr kumimoji="1" lang="ja-JP" altLang="en-US" smtClean="0"/>
              <a:t>13</a:t>
            </a:fld>
            <a:endParaRPr kumimoji="1" lang="ja-JP" altLang="en-US"/>
          </a:p>
        </p:txBody>
      </p:sp>
      <p:cxnSp>
        <p:nvCxnSpPr>
          <p:cNvPr id="5" name="直線コネクタ 4">
            <a:extLst>
              <a:ext uri="{FF2B5EF4-FFF2-40B4-BE49-F238E27FC236}">
                <a16:creationId xmlns:a16="http://schemas.microsoft.com/office/drawing/2014/main" id="{70618526-02A6-B3A3-B2E1-2F197B9037AC}"/>
              </a:ext>
            </a:extLst>
          </p:cNvPr>
          <p:cNvCxnSpPr/>
          <p:nvPr/>
        </p:nvCxnSpPr>
        <p:spPr>
          <a:xfrm>
            <a:off x="394636" y="763641"/>
            <a:ext cx="8354728" cy="0"/>
          </a:xfrm>
          <a:prstGeom prst="line">
            <a:avLst/>
          </a:prstGeom>
          <a:ln w="76200">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826608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3571" name="AutoShape 3"/>
          <p:cNvSpPr>
            <a:spLocks noChangeAspect="1" noChangeArrowheads="1" noTextEdit="1"/>
          </p:cNvSpPr>
          <p:nvPr/>
        </p:nvSpPr>
        <p:spPr bwMode="auto">
          <a:xfrm>
            <a:off x="0" y="6350"/>
            <a:ext cx="9144000" cy="68580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493576" name="Rectangle 8"/>
          <p:cNvSpPr>
            <a:spLocks noChangeArrowheads="1"/>
          </p:cNvSpPr>
          <p:nvPr/>
        </p:nvSpPr>
        <p:spPr bwMode="auto">
          <a:xfrm>
            <a:off x="2247900" y="158750"/>
            <a:ext cx="4651375" cy="76517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endParaRPr lang="ja-JP" altLang="en-US"/>
          </a:p>
        </p:txBody>
      </p:sp>
      <p:pic>
        <p:nvPicPr>
          <p:cNvPr id="509957" name="Picture 5" descr="事故で切った足首 (NXPowerLite)"/>
          <p:cNvPicPr>
            <a:picLocks noChangeAspect="1" noChangeArrowheads="1"/>
          </p:cNvPicPr>
          <p:nvPr/>
        </p:nvPicPr>
        <p:blipFill rotWithShape="1">
          <a:blip r:embed="rId3" cstate="print"/>
          <a:srcRect l="15446" r="10750"/>
          <a:stretch/>
        </p:blipFill>
        <p:spPr bwMode="auto">
          <a:xfrm>
            <a:off x="250509" y="1039445"/>
            <a:ext cx="3420883" cy="3476309"/>
          </a:xfrm>
          <a:prstGeom prst="rect">
            <a:avLst/>
          </a:prstGeom>
          <a:noFill/>
          <a:ln w="9525">
            <a:noFill/>
            <a:miter lim="800000"/>
            <a:headEnd/>
            <a:tailEnd/>
          </a:ln>
        </p:spPr>
      </p:pic>
      <p:sp>
        <p:nvSpPr>
          <p:cNvPr id="8" name="Rectangle 9">
            <a:extLst>
              <a:ext uri="{FF2B5EF4-FFF2-40B4-BE49-F238E27FC236}">
                <a16:creationId xmlns:a16="http://schemas.microsoft.com/office/drawing/2014/main" id="{99EE4218-087D-4715-9BBC-349E5EC5E6BD}"/>
              </a:ext>
            </a:extLst>
          </p:cNvPr>
          <p:cNvSpPr>
            <a:spLocks noChangeArrowheads="1"/>
          </p:cNvSpPr>
          <p:nvPr/>
        </p:nvSpPr>
        <p:spPr bwMode="auto">
          <a:xfrm>
            <a:off x="4116281" y="1085962"/>
            <a:ext cx="4217228" cy="707886"/>
          </a:xfrm>
          <a:prstGeom prst="rect">
            <a:avLst/>
          </a:prstGeom>
          <a:noFill/>
          <a:ln w="12700">
            <a:noFill/>
            <a:miter lim="800000"/>
            <a:headEnd type="none" w="sm" len="sm"/>
            <a:tailEnd type="none" w="sm" len="sm"/>
          </a:ln>
          <a:effectLst/>
        </p:spPr>
        <p:txBody>
          <a:bodyPr wrap="square" lIns="0" rIns="0">
            <a:spAutoFit/>
          </a:bodyPr>
          <a:lstStyle/>
          <a:p>
            <a:pPr>
              <a:buSzPct val="70000"/>
            </a:pPr>
            <a:r>
              <a:rPr lang="ja-JP" altLang="en-US" sz="2000" dirty="0">
                <a:latin typeface="UD デジタル 教科書体 NK-R" panose="02020400000000000000" pitchFamily="18" charset="-128"/>
                <a:ea typeface="UD デジタル 教科書体 NK-R" panose="02020400000000000000" pitchFamily="18" charset="-128"/>
              </a:rPr>
              <a:t>　・飛散物防護カバーを外していた</a:t>
            </a:r>
            <a:endParaRPr lang="en-US" altLang="ja-JP" sz="2000" dirty="0">
              <a:solidFill>
                <a:srgbClr val="C00000"/>
              </a:solidFill>
              <a:latin typeface="UD デジタル 教科書体 NK-R" panose="02020400000000000000" pitchFamily="18" charset="-128"/>
              <a:ea typeface="UD デジタル 教科書体 NK-R" panose="02020400000000000000" pitchFamily="18" charset="-128"/>
            </a:endParaRPr>
          </a:p>
          <a:p>
            <a:pPr>
              <a:buSzPct val="70000"/>
            </a:pPr>
            <a:r>
              <a:rPr lang="ja-JP" altLang="en-US" sz="2000" dirty="0">
                <a:solidFill>
                  <a:srgbClr val="C00000"/>
                </a:solidFill>
                <a:effectLst/>
                <a:latin typeface="UD デジタル 教科書体 NK-R" panose="02020400000000000000" pitchFamily="18" charset="-128"/>
                <a:ea typeface="UD デジタル 教科書体 NK-R" panose="02020400000000000000" pitchFamily="18" charset="-128"/>
              </a:rPr>
              <a:t>　　　　　　　　　　　　　　　　　　（発生前）</a:t>
            </a:r>
            <a:endParaRPr lang="en-US" altLang="ja-JP" sz="2000" dirty="0">
              <a:solidFill>
                <a:srgbClr val="C00000"/>
              </a:solidFill>
              <a:effectLst/>
              <a:latin typeface="UD デジタル 教科書体 NK-R" panose="02020400000000000000" pitchFamily="18" charset="-128"/>
              <a:ea typeface="UD デジタル 教科書体 NK-R" panose="02020400000000000000" pitchFamily="18" charset="-128"/>
            </a:endParaRPr>
          </a:p>
        </p:txBody>
      </p:sp>
      <p:sp>
        <p:nvSpPr>
          <p:cNvPr id="11" name="Rectangle 9">
            <a:extLst>
              <a:ext uri="{FF2B5EF4-FFF2-40B4-BE49-F238E27FC236}">
                <a16:creationId xmlns:a16="http://schemas.microsoft.com/office/drawing/2014/main" id="{51543432-ADEF-4D74-A1B7-D60667176934}"/>
              </a:ext>
            </a:extLst>
          </p:cNvPr>
          <p:cNvSpPr>
            <a:spLocks noChangeArrowheads="1"/>
          </p:cNvSpPr>
          <p:nvPr/>
        </p:nvSpPr>
        <p:spPr bwMode="auto">
          <a:xfrm>
            <a:off x="4063249" y="2245466"/>
            <a:ext cx="4402863" cy="1323439"/>
          </a:xfrm>
          <a:prstGeom prst="rect">
            <a:avLst/>
          </a:prstGeom>
          <a:noFill/>
          <a:ln w="12700">
            <a:noFill/>
            <a:miter lim="800000"/>
            <a:headEnd type="none" w="sm" len="sm"/>
            <a:tailEnd type="none" w="sm" len="sm"/>
          </a:ln>
          <a:effectLst/>
        </p:spPr>
        <p:txBody>
          <a:bodyPr wrap="square">
            <a:spAutoFit/>
          </a:bodyPr>
          <a:lstStyle/>
          <a:p>
            <a:pPr>
              <a:buSzPct val="70000"/>
            </a:pPr>
            <a:r>
              <a:rPr lang="ja-JP" altLang="en-US" sz="2000" dirty="0">
                <a:effectLst/>
                <a:latin typeface="UD デジタル 教科書体 NK-R" panose="02020400000000000000" pitchFamily="18" charset="-128"/>
                <a:ea typeface="UD デジタル 教科書体 NK-R" panose="02020400000000000000" pitchFamily="18" charset="-128"/>
              </a:rPr>
              <a:t>　・振動が吸収されにくいコンクリート・</a:t>
            </a:r>
            <a:endParaRPr lang="en-US" altLang="ja-JP" sz="2000" dirty="0">
              <a:effectLst/>
              <a:latin typeface="UD デジタル 教科書体 NK-R" panose="02020400000000000000" pitchFamily="18" charset="-128"/>
              <a:ea typeface="UD デジタル 教科書体 NK-R" panose="02020400000000000000" pitchFamily="18" charset="-128"/>
            </a:endParaRPr>
          </a:p>
          <a:p>
            <a:pPr>
              <a:buSzPct val="70000"/>
            </a:pPr>
            <a:r>
              <a:rPr lang="ja-JP" altLang="en-US" sz="2000" dirty="0">
                <a:effectLst/>
                <a:latin typeface="UD デジタル 教科書体 NK-R" panose="02020400000000000000" pitchFamily="18" charset="-128"/>
                <a:ea typeface="UD デジタル 教科書体 NK-R" panose="02020400000000000000" pitchFamily="18" charset="-128"/>
              </a:rPr>
              <a:t>　　アスファルトの上</a:t>
            </a:r>
            <a:r>
              <a:rPr lang="ja-JP" altLang="en-US" sz="2000" dirty="0">
                <a:latin typeface="UD デジタル 教科書体 NK-R" panose="02020400000000000000" pitchFamily="18" charset="-128"/>
                <a:ea typeface="UD デジタル 教科書体 NK-R" panose="02020400000000000000" pitchFamily="18" charset="-128"/>
              </a:rPr>
              <a:t>だった</a:t>
            </a:r>
            <a:endParaRPr lang="en-US" altLang="ja-JP" sz="2000" dirty="0">
              <a:latin typeface="UD デジタル 教科書体 NK-R" panose="02020400000000000000" pitchFamily="18" charset="-128"/>
              <a:ea typeface="UD デジタル 教科書体 NK-R" panose="02020400000000000000" pitchFamily="18" charset="-128"/>
            </a:endParaRPr>
          </a:p>
          <a:p>
            <a:pPr>
              <a:buSzPct val="70000"/>
            </a:pPr>
            <a:r>
              <a:rPr lang="ja-JP" altLang="en-US" sz="2000" dirty="0">
                <a:latin typeface="UD デジタル 教科書体 NK-R" panose="02020400000000000000" pitchFamily="18" charset="-128"/>
                <a:ea typeface="UD デジタル 教科書体 NK-R" panose="02020400000000000000" pitchFamily="18" charset="-128"/>
              </a:rPr>
              <a:t>　・ゴミが事前に片付けられなかった </a:t>
            </a:r>
            <a:endParaRPr lang="en-US" altLang="ja-JP" sz="2000" dirty="0">
              <a:latin typeface="UD デジタル 教科書体 NK-R" panose="02020400000000000000" pitchFamily="18" charset="-128"/>
              <a:ea typeface="UD デジタル 教科書体 NK-R" panose="02020400000000000000" pitchFamily="18" charset="-128"/>
            </a:endParaRPr>
          </a:p>
          <a:p>
            <a:pPr>
              <a:buSzPct val="70000"/>
            </a:pPr>
            <a:r>
              <a:rPr lang="ja-JP" altLang="en-US" sz="2000" dirty="0">
                <a:latin typeface="UD デジタル 教科書体 NK-R" panose="02020400000000000000" pitchFamily="18" charset="-128"/>
                <a:ea typeface="UD デジタル 教科書体 NK-R" panose="02020400000000000000" pitchFamily="18" charset="-128"/>
              </a:rPr>
              <a:t>　　　　　　　　　　　　　　</a:t>
            </a:r>
            <a:r>
              <a:rPr lang="ja-JP" altLang="en-US" sz="2000" dirty="0">
                <a:solidFill>
                  <a:srgbClr val="C00000"/>
                </a:solidFill>
                <a:latin typeface="UD デジタル 教科書体 NK-R" panose="02020400000000000000" pitchFamily="18" charset="-128"/>
                <a:ea typeface="UD デジタル 教科書体 NK-R" panose="02020400000000000000" pitchFamily="18" charset="-128"/>
              </a:rPr>
              <a:t>（いずれも発生前）</a:t>
            </a:r>
            <a:endParaRPr lang="en-US" altLang="ja-JP" sz="2000" dirty="0">
              <a:solidFill>
                <a:srgbClr val="C00000"/>
              </a:solidFill>
              <a:effectLst/>
              <a:latin typeface="UD デジタル 教科書体 NK-R" panose="02020400000000000000" pitchFamily="18" charset="-128"/>
              <a:ea typeface="UD デジタル 教科書体 NK-R" panose="02020400000000000000" pitchFamily="18" charset="-128"/>
            </a:endParaRPr>
          </a:p>
        </p:txBody>
      </p:sp>
      <p:sp>
        <p:nvSpPr>
          <p:cNvPr id="14" name="Rectangle 9">
            <a:extLst>
              <a:ext uri="{FF2B5EF4-FFF2-40B4-BE49-F238E27FC236}">
                <a16:creationId xmlns:a16="http://schemas.microsoft.com/office/drawing/2014/main" id="{372C0F98-96EC-432C-8D26-23A89DDF45F2}"/>
              </a:ext>
            </a:extLst>
          </p:cNvPr>
          <p:cNvSpPr>
            <a:spLocks noChangeArrowheads="1"/>
          </p:cNvSpPr>
          <p:nvPr/>
        </p:nvSpPr>
        <p:spPr bwMode="auto">
          <a:xfrm>
            <a:off x="4054295" y="5944770"/>
            <a:ext cx="4288561" cy="707886"/>
          </a:xfrm>
          <a:prstGeom prst="rect">
            <a:avLst/>
          </a:prstGeom>
          <a:noFill/>
          <a:ln w="12700">
            <a:noFill/>
            <a:miter lim="800000"/>
            <a:headEnd type="none" w="sm" len="sm"/>
            <a:tailEnd type="none" w="sm" len="sm"/>
          </a:ln>
          <a:effectLst/>
        </p:spPr>
        <p:txBody>
          <a:bodyPr wrap="square" rIns="0">
            <a:spAutoFit/>
          </a:bodyPr>
          <a:lstStyle/>
          <a:p>
            <a:pPr>
              <a:buSzPct val="70000"/>
            </a:pPr>
            <a:r>
              <a:rPr lang="ja-JP" altLang="en-US" sz="2000" dirty="0">
                <a:effectLst/>
                <a:latin typeface="UD デジタル 教科書体 NK-R" panose="02020400000000000000" pitchFamily="18" charset="-128"/>
                <a:ea typeface="UD デジタル 教科書体 NK-R" panose="02020400000000000000" pitchFamily="18" charset="-128"/>
              </a:rPr>
              <a:t>　・短時間と思い、</a:t>
            </a:r>
            <a:r>
              <a:rPr lang="ja-JP" altLang="en-US" sz="2000" dirty="0">
                <a:latin typeface="UD デジタル 教科書体 NK-R" panose="02020400000000000000" pitchFamily="18" charset="-128"/>
                <a:ea typeface="UD デジタル 教科書体 NK-R" panose="02020400000000000000" pitchFamily="18" charset="-128"/>
              </a:rPr>
              <a:t>エンジンをかけたまま</a:t>
            </a:r>
            <a:endParaRPr lang="en-US" altLang="ja-JP" sz="2000" dirty="0">
              <a:latin typeface="UD デジタル 教科書体 NK-R" panose="02020400000000000000" pitchFamily="18" charset="-128"/>
              <a:ea typeface="UD デジタル 教科書体 NK-R" panose="02020400000000000000" pitchFamily="18" charset="-128"/>
            </a:endParaRPr>
          </a:p>
          <a:p>
            <a:pPr>
              <a:buSzPct val="70000"/>
            </a:pPr>
            <a:r>
              <a:rPr lang="ja-JP" altLang="en-US" sz="2000" dirty="0">
                <a:latin typeface="UD デジタル 教科書体 NK-R" panose="02020400000000000000" pitchFamily="18" charset="-128"/>
                <a:ea typeface="UD デジタル 教科書体 NK-R" panose="02020400000000000000" pitchFamily="18" charset="-128"/>
              </a:rPr>
              <a:t>　　地面に置いた</a:t>
            </a:r>
            <a:r>
              <a:rPr lang="ja-JP" altLang="en-US" sz="2000" dirty="0">
                <a:solidFill>
                  <a:srgbClr val="000066"/>
                </a:solidFill>
                <a:effectLst/>
                <a:latin typeface="UD デジタル 教科書体 NK-R" panose="02020400000000000000" pitchFamily="18" charset="-128"/>
                <a:ea typeface="UD デジタル 教科書体 NK-R" panose="02020400000000000000" pitchFamily="18" charset="-128"/>
              </a:rPr>
              <a:t>　　　　　　　</a:t>
            </a:r>
            <a:r>
              <a:rPr lang="ja-JP" altLang="en-US" sz="2000" dirty="0">
                <a:solidFill>
                  <a:srgbClr val="000066"/>
                </a:solidFill>
                <a:latin typeface="UD デジタル 教科書体 NK-R" panose="02020400000000000000" pitchFamily="18" charset="-128"/>
                <a:ea typeface="UD デジタル 教科書体 NK-R" panose="02020400000000000000" pitchFamily="18" charset="-128"/>
              </a:rPr>
              <a:t> （発生時）</a:t>
            </a:r>
            <a:endParaRPr lang="en-US" altLang="ja-JP" sz="2000" dirty="0">
              <a:solidFill>
                <a:srgbClr val="000066"/>
              </a:solidFill>
              <a:effectLst/>
              <a:latin typeface="UD デジタル 教科書体 NK-R" panose="02020400000000000000" pitchFamily="18" charset="-128"/>
              <a:ea typeface="UD デジタル 教科書体 NK-R" panose="02020400000000000000" pitchFamily="18" charset="-128"/>
            </a:endParaRPr>
          </a:p>
        </p:txBody>
      </p:sp>
      <p:sp>
        <p:nvSpPr>
          <p:cNvPr id="18" name="Rectangle 9">
            <a:extLst>
              <a:ext uri="{FF2B5EF4-FFF2-40B4-BE49-F238E27FC236}">
                <a16:creationId xmlns:a16="http://schemas.microsoft.com/office/drawing/2014/main" id="{8E7E4489-7054-487F-AF2F-2BB526F12F69}"/>
              </a:ext>
            </a:extLst>
          </p:cNvPr>
          <p:cNvSpPr>
            <a:spLocks noChangeArrowheads="1"/>
          </p:cNvSpPr>
          <p:nvPr/>
        </p:nvSpPr>
        <p:spPr bwMode="auto">
          <a:xfrm>
            <a:off x="4054295" y="3992698"/>
            <a:ext cx="4132697" cy="1631216"/>
          </a:xfrm>
          <a:prstGeom prst="rect">
            <a:avLst/>
          </a:prstGeom>
          <a:noFill/>
          <a:ln w="12700">
            <a:noFill/>
            <a:miter lim="800000"/>
            <a:headEnd type="none" w="sm" len="sm"/>
            <a:tailEnd type="none" w="sm" len="sm"/>
          </a:ln>
          <a:effectLst/>
        </p:spPr>
        <p:txBody>
          <a:bodyPr wrap="square" rIns="0">
            <a:spAutoFit/>
          </a:bodyPr>
          <a:lstStyle/>
          <a:p>
            <a:pPr>
              <a:buSzPct val="70000"/>
            </a:pPr>
            <a:r>
              <a:rPr lang="ja-JP" altLang="en-US" sz="2000" dirty="0">
                <a:latin typeface="UD デジタル 教科書体 NK-R" panose="02020400000000000000" pitchFamily="18" charset="-128"/>
                <a:ea typeface="UD デジタル 教科書体 NK-R" panose="02020400000000000000" pitchFamily="18" charset="-128"/>
              </a:rPr>
              <a:t>　・エンジンをかけたままだった</a:t>
            </a:r>
            <a:endParaRPr lang="en-US" altLang="ja-JP" sz="2000" dirty="0">
              <a:latin typeface="UD デジタル 教科書体 NK-R" panose="02020400000000000000" pitchFamily="18" charset="-128"/>
              <a:ea typeface="UD デジタル 教科書体 NK-R" panose="02020400000000000000" pitchFamily="18" charset="-128"/>
            </a:endParaRPr>
          </a:p>
          <a:p>
            <a:pPr>
              <a:buSzPct val="70000"/>
            </a:pPr>
            <a:r>
              <a:rPr lang="ja-JP" altLang="en-US" sz="2000" dirty="0">
                <a:latin typeface="UD デジタル 教科書体 NK-R" panose="02020400000000000000" pitchFamily="18" charset="-128"/>
                <a:ea typeface="UD デジタル 教科書体 NK-R" panose="02020400000000000000" pitchFamily="18" charset="-128"/>
              </a:rPr>
              <a:t>　・エンジン回転速度が高速だった</a:t>
            </a:r>
            <a:endParaRPr lang="en-US" altLang="ja-JP" sz="2000" dirty="0">
              <a:latin typeface="UD デジタル 教科書体 NK-R" panose="02020400000000000000" pitchFamily="18" charset="-128"/>
              <a:ea typeface="UD デジタル 教科書体 NK-R" panose="02020400000000000000" pitchFamily="18" charset="-128"/>
            </a:endParaRPr>
          </a:p>
          <a:p>
            <a:pPr eaLnBrk="1" hangingPunct="1">
              <a:buSzPct val="70000"/>
            </a:pPr>
            <a:r>
              <a:rPr lang="ja-JP" altLang="en-US" sz="2000" dirty="0">
                <a:effectLst/>
                <a:latin typeface="UD デジタル 教科書体 NK-R" panose="02020400000000000000" pitchFamily="18" charset="-128"/>
                <a:ea typeface="UD デジタル 教科書体 NK-R" panose="02020400000000000000" pitchFamily="18" charset="-128"/>
              </a:rPr>
              <a:t>　・安全装備の装着の不徹底</a:t>
            </a:r>
            <a:endParaRPr lang="en-US" altLang="ja-JP" sz="2000" dirty="0">
              <a:effectLst/>
              <a:latin typeface="UD デジタル 教科書体 NK-R" panose="02020400000000000000" pitchFamily="18" charset="-128"/>
              <a:ea typeface="UD デジタル 教科書体 NK-R" panose="02020400000000000000" pitchFamily="18" charset="-128"/>
            </a:endParaRPr>
          </a:p>
          <a:p>
            <a:pPr eaLnBrk="1" hangingPunct="1">
              <a:buSzPct val="70000"/>
            </a:pPr>
            <a:r>
              <a:rPr lang="ja-JP" altLang="en-US" sz="2000" dirty="0">
                <a:effectLst/>
                <a:latin typeface="UD デジタル 教科書体 NK-R" panose="02020400000000000000" pitchFamily="18" charset="-128"/>
                <a:ea typeface="UD デジタル 教科書体 NK-R" panose="02020400000000000000" pitchFamily="18" charset="-128"/>
              </a:rPr>
              <a:t>　・普段からの不安全な使用方法</a:t>
            </a:r>
            <a:endParaRPr lang="en-US" altLang="ja-JP" sz="2000" dirty="0">
              <a:effectLst/>
              <a:latin typeface="UD デジタル 教科書体 NK-R" panose="02020400000000000000" pitchFamily="18" charset="-128"/>
              <a:ea typeface="UD デジタル 教科書体 NK-R" panose="02020400000000000000" pitchFamily="18" charset="-128"/>
            </a:endParaRPr>
          </a:p>
          <a:p>
            <a:pPr>
              <a:buSzPct val="70000"/>
            </a:pPr>
            <a:r>
              <a:rPr lang="ja-JP" altLang="en-US" sz="2000" dirty="0">
                <a:effectLst/>
                <a:latin typeface="UD デジタル 教科書体 NK-R" panose="02020400000000000000" pitchFamily="18" charset="-128"/>
                <a:ea typeface="UD デジタル 教科書体 NK-R" panose="02020400000000000000" pitchFamily="18" charset="-128"/>
              </a:rPr>
              <a:t>　　</a:t>
            </a:r>
            <a:r>
              <a:rPr lang="ja-JP" altLang="en-US" sz="2000" dirty="0">
                <a:solidFill>
                  <a:srgbClr val="009900"/>
                </a:solidFill>
                <a:latin typeface="UD デジタル 教科書体 NK-R" panose="02020400000000000000" pitchFamily="18" charset="-128"/>
                <a:ea typeface="UD デジタル 教科書体 NK-R" panose="02020400000000000000" pitchFamily="18" charset="-128"/>
              </a:rPr>
              <a:t> 　　　　　　　　　　　　</a:t>
            </a:r>
            <a:r>
              <a:rPr lang="ja-JP" altLang="en-US" sz="2000" dirty="0">
                <a:solidFill>
                  <a:srgbClr val="C00000"/>
                </a:solidFill>
                <a:latin typeface="UD デジタル 教科書体 NK-R" panose="02020400000000000000" pitchFamily="18" charset="-128"/>
                <a:ea typeface="UD デジタル 教科書体 NK-R" panose="02020400000000000000" pitchFamily="18" charset="-128"/>
              </a:rPr>
              <a:t>（いずれも発生前）</a:t>
            </a:r>
            <a:endParaRPr lang="en-US" altLang="ja-JP" sz="2000" dirty="0">
              <a:solidFill>
                <a:srgbClr val="C00000"/>
              </a:solidFill>
              <a:effectLst/>
              <a:latin typeface="UD デジタル 教科書体 NK-R" panose="02020400000000000000" pitchFamily="18" charset="-128"/>
              <a:ea typeface="UD デジタル 教科書体 NK-R" panose="02020400000000000000" pitchFamily="18" charset="-128"/>
            </a:endParaRPr>
          </a:p>
        </p:txBody>
      </p:sp>
      <p:sp>
        <p:nvSpPr>
          <p:cNvPr id="2" name="スライド番号プレースホルダー 1">
            <a:extLst>
              <a:ext uri="{FF2B5EF4-FFF2-40B4-BE49-F238E27FC236}">
                <a16:creationId xmlns:a16="http://schemas.microsoft.com/office/drawing/2014/main" id="{6BBB4485-5B61-4B67-E368-E139271DD9CB}"/>
              </a:ext>
            </a:extLst>
          </p:cNvPr>
          <p:cNvSpPr>
            <a:spLocks noGrp="1"/>
          </p:cNvSpPr>
          <p:nvPr>
            <p:ph type="sldNum" sz="quarter" idx="12"/>
          </p:nvPr>
        </p:nvSpPr>
        <p:spPr/>
        <p:txBody>
          <a:bodyPr/>
          <a:lstStyle/>
          <a:p>
            <a:fld id="{7CDA0E17-1C9E-4849-95CE-BCC8B3B85E09}" type="slidenum">
              <a:rPr kumimoji="1" lang="ja-JP" altLang="en-US" smtClean="0"/>
              <a:t>14</a:t>
            </a:fld>
            <a:endParaRPr kumimoji="1" lang="ja-JP" altLang="en-US" dirty="0"/>
          </a:p>
        </p:txBody>
      </p:sp>
      <p:cxnSp>
        <p:nvCxnSpPr>
          <p:cNvPr id="3" name="直線コネクタ 2">
            <a:extLst>
              <a:ext uri="{FF2B5EF4-FFF2-40B4-BE49-F238E27FC236}">
                <a16:creationId xmlns:a16="http://schemas.microsoft.com/office/drawing/2014/main" id="{C8362FF3-9DE3-B73D-9C40-1064F5E35E5F}"/>
              </a:ext>
            </a:extLst>
          </p:cNvPr>
          <p:cNvCxnSpPr/>
          <p:nvPr/>
        </p:nvCxnSpPr>
        <p:spPr>
          <a:xfrm>
            <a:off x="387526" y="565550"/>
            <a:ext cx="8354728" cy="0"/>
          </a:xfrm>
          <a:prstGeom prst="line">
            <a:avLst/>
          </a:prstGeom>
          <a:ln w="76200">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sp>
        <p:nvSpPr>
          <p:cNvPr id="4" name="Rectangle 7">
            <a:extLst>
              <a:ext uri="{FF2B5EF4-FFF2-40B4-BE49-F238E27FC236}">
                <a16:creationId xmlns:a16="http://schemas.microsoft.com/office/drawing/2014/main" id="{9D690FDA-30D9-D7CA-0A5D-9480DD87E2AE}"/>
              </a:ext>
            </a:extLst>
          </p:cNvPr>
          <p:cNvSpPr>
            <a:spLocks noChangeArrowheads="1"/>
          </p:cNvSpPr>
          <p:nvPr/>
        </p:nvSpPr>
        <p:spPr bwMode="auto">
          <a:xfrm>
            <a:off x="327497" y="-109170"/>
            <a:ext cx="8753336" cy="732363"/>
          </a:xfrm>
          <a:prstGeom prst="rect">
            <a:avLst/>
          </a:prstGeom>
          <a:noFill/>
          <a:ln w="12700">
            <a:noFill/>
            <a:miter lim="800000"/>
            <a:headEnd type="none" w="sm" len="sm"/>
            <a:tailEnd type="none" w="sm" len="sm"/>
          </a:ln>
          <a:effectLst/>
        </p:spPr>
        <p:txBody>
          <a:bodyPr wrap="square" tIns="118800" bIns="118800">
            <a:spAutoFit/>
          </a:bodyPr>
          <a:lstStyle/>
          <a:p>
            <a:pPr algn="ctr"/>
            <a:r>
              <a:rPr lang="ja-JP" altLang="en-US" sz="3200" dirty="0">
                <a:solidFill>
                  <a:schemeClr val="accent1">
                    <a:lumMod val="50000"/>
                  </a:schemeClr>
                </a:solidFill>
                <a:latin typeface="HGP創英角ｺﾞｼｯｸUB" panose="020B0900000000000000" pitchFamily="50" charset="-128"/>
                <a:ea typeface="HGP創英角ｺﾞｼｯｸUB" panose="020B0900000000000000" pitchFamily="50" charset="-128"/>
              </a:rPr>
              <a:t>地面に置いた刈払機との接触による事故事例</a:t>
            </a:r>
          </a:p>
        </p:txBody>
      </p:sp>
      <p:sp>
        <p:nvSpPr>
          <p:cNvPr id="5" name="角丸四角形 8">
            <a:extLst>
              <a:ext uri="{FF2B5EF4-FFF2-40B4-BE49-F238E27FC236}">
                <a16:creationId xmlns:a16="http://schemas.microsoft.com/office/drawing/2014/main" id="{DA4B8A57-08C8-D8BE-0094-EA2E68690263}"/>
              </a:ext>
            </a:extLst>
          </p:cNvPr>
          <p:cNvSpPr/>
          <p:nvPr/>
        </p:nvSpPr>
        <p:spPr bwMode="auto">
          <a:xfrm>
            <a:off x="4067918" y="695453"/>
            <a:ext cx="2995573" cy="419277"/>
          </a:xfrm>
          <a:prstGeom prst="roundRect">
            <a:avLst>
              <a:gd name="adj" fmla="val 16331"/>
            </a:avLst>
          </a:prstGeom>
          <a:solidFill>
            <a:srgbClr val="DBFFB8"/>
          </a:solidFill>
          <a:ln w="19050" cap="flat" cmpd="sng" algn="ctr">
            <a:solidFill>
              <a:schemeClr val="tx1"/>
            </a:solidFill>
            <a:prstDash val="solid"/>
            <a:round/>
            <a:headEnd type="none" w="sm" len="sm"/>
            <a:tailEnd type="none" w="sm" len="sm"/>
          </a:ln>
          <a:effectLst/>
        </p:spPr>
        <p:txBody>
          <a:bodyPr vert="horz" wrap="square" lIns="91440" tIns="36000" rIns="91440" bIns="3600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kumimoji="1" lang="ja-JP" altLang="en-US" sz="2000" b="0" i="0" u="none" strike="noStrike" cap="none" normalizeH="0" baseline="0" dirty="0">
                <a:ln>
                  <a:noFill/>
                </a:ln>
                <a:solidFill>
                  <a:srgbClr val="C00000"/>
                </a:solidFill>
                <a:effectLst/>
                <a:latin typeface="HGP創英角ｺﾞｼｯｸUB" panose="020B0900000000000000" pitchFamily="50" charset="-128"/>
                <a:ea typeface="HGP創英角ｺﾞｼｯｸUB" panose="020B0900000000000000" pitchFamily="50" charset="-128"/>
              </a:rPr>
              <a:t>機械や器具に関わること</a:t>
            </a:r>
          </a:p>
        </p:txBody>
      </p:sp>
      <p:sp>
        <p:nvSpPr>
          <p:cNvPr id="15" name="角丸四角形 8">
            <a:extLst>
              <a:ext uri="{FF2B5EF4-FFF2-40B4-BE49-F238E27FC236}">
                <a16:creationId xmlns:a16="http://schemas.microsoft.com/office/drawing/2014/main" id="{21386417-7EB5-9E84-4AD5-1E5E066990F9}"/>
              </a:ext>
            </a:extLst>
          </p:cNvPr>
          <p:cNvSpPr/>
          <p:nvPr/>
        </p:nvSpPr>
        <p:spPr bwMode="auto">
          <a:xfrm>
            <a:off x="4077266" y="5483253"/>
            <a:ext cx="1870658" cy="437310"/>
          </a:xfrm>
          <a:prstGeom prst="roundRect">
            <a:avLst>
              <a:gd name="adj" fmla="val 16331"/>
            </a:avLst>
          </a:prstGeom>
          <a:solidFill>
            <a:srgbClr val="DBFFB8"/>
          </a:solidFill>
          <a:ln w="19050" cap="flat" cmpd="sng" algn="ctr">
            <a:solidFill>
              <a:schemeClr val="tx1"/>
            </a:solidFill>
            <a:prstDash val="solid"/>
            <a:round/>
            <a:headEnd type="none" w="sm" len="sm"/>
            <a:tailEnd type="none" w="sm" len="sm"/>
          </a:ln>
          <a:effectLst/>
        </p:spPr>
        <p:txBody>
          <a:bodyPr vert="horz" wrap="square" lIns="91440" tIns="36000" rIns="91440" bIns="3600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kumimoji="1" lang="ja-JP" altLang="en-US" sz="2000" b="0" i="0" u="none" strike="noStrike" cap="none" normalizeH="0" baseline="0" dirty="0">
                <a:ln>
                  <a:noFill/>
                </a:ln>
                <a:solidFill>
                  <a:schemeClr val="accent1">
                    <a:lumMod val="50000"/>
                  </a:schemeClr>
                </a:solidFill>
                <a:effectLst/>
                <a:latin typeface="HGP創英角ｺﾞｼｯｸUB" panose="020B0900000000000000" pitchFamily="50" charset="-128"/>
                <a:ea typeface="HGP創英角ｺﾞｼｯｸUB" panose="020B0900000000000000" pitchFamily="50" charset="-128"/>
              </a:rPr>
              <a:t>人に関わること</a:t>
            </a:r>
          </a:p>
        </p:txBody>
      </p:sp>
      <p:sp>
        <p:nvSpPr>
          <p:cNvPr id="19" name="角丸四角形 12">
            <a:extLst>
              <a:ext uri="{FF2B5EF4-FFF2-40B4-BE49-F238E27FC236}">
                <a16:creationId xmlns:a16="http://schemas.microsoft.com/office/drawing/2014/main" id="{1402CE74-2B07-FCC1-2903-5CD62AB7F50A}"/>
              </a:ext>
            </a:extLst>
          </p:cNvPr>
          <p:cNvSpPr/>
          <p:nvPr/>
        </p:nvSpPr>
        <p:spPr bwMode="auto">
          <a:xfrm>
            <a:off x="4054295" y="3568905"/>
            <a:ext cx="2807637" cy="427112"/>
          </a:xfrm>
          <a:prstGeom prst="roundRect">
            <a:avLst>
              <a:gd name="adj" fmla="val 13463"/>
            </a:avLst>
          </a:prstGeom>
          <a:solidFill>
            <a:srgbClr val="DBFFB8"/>
          </a:solidFill>
          <a:ln w="1905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kumimoji="1" lang="ja-JP" altLang="en-US" sz="2000" b="0" i="0" u="none" strike="noStrike" cap="none" normalizeH="0" baseline="0" dirty="0">
                <a:ln>
                  <a:noFill/>
                </a:ln>
                <a:solidFill>
                  <a:srgbClr val="C00000"/>
                </a:solidFill>
                <a:effectLst/>
                <a:latin typeface="HGP創英角ｺﾞｼｯｸUB" panose="020B0900000000000000" pitchFamily="50" charset="-128"/>
                <a:ea typeface="HGP創英角ｺﾞｼｯｸUB" panose="020B0900000000000000" pitchFamily="50" charset="-128"/>
              </a:rPr>
              <a:t>作業・管理に関わること</a:t>
            </a:r>
          </a:p>
        </p:txBody>
      </p:sp>
      <p:sp>
        <p:nvSpPr>
          <p:cNvPr id="20" name="角丸四角形 12">
            <a:extLst>
              <a:ext uri="{FF2B5EF4-FFF2-40B4-BE49-F238E27FC236}">
                <a16:creationId xmlns:a16="http://schemas.microsoft.com/office/drawing/2014/main" id="{69D514FF-6B35-D2D1-35A8-F822455CD33F}"/>
              </a:ext>
            </a:extLst>
          </p:cNvPr>
          <p:cNvSpPr/>
          <p:nvPr/>
        </p:nvSpPr>
        <p:spPr bwMode="auto">
          <a:xfrm>
            <a:off x="4067918" y="1783056"/>
            <a:ext cx="3420883" cy="442843"/>
          </a:xfrm>
          <a:prstGeom prst="roundRect">
            <a:avLst>
              <a:gd name="adj" fmla="val 13463"/>
            </a:avLst>
          </a:prstGeom>
          <a:solidFill>
            <a:srgbClr val="DBFFB8"/>
          </a:solidFill>
          <a:ln w="1905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kumimoji="1" lang="ja-JP" altLang="en-US" sz="2000" b="0" i="0" u="none" strike="noStrike" cap="none" normalizeH="0" baseline="0" dirty="0">
                <a:ln>
                  <a:noFill/>
                </a:ln>
                <a:solidFill>
                  <a:srgbClr val="C00000"/>
                </a:solidFill>
                <a:effectLst/>
                <a:latin typeface="HGP創英角ｺﾞｼｯｸUB" panose="020B0900000000000000" pitchFamily="50" charset="-128"/>
                <a:ea typeface="HGP創英角ｺﾞｼｯｸUB" panose="020B0900000000000000" pitchFamily="50" charset="-128"/>
              </a:rPr>
              <a:t>事故現場の環境に関わること</a:t>
            </a:r>
          </a:p>
        </p:txBody>
      </p:sp>
    </p:spTree>
    <p:extLst>
      <p:ext uri="{BB962C8B-B14F-4D97-AF65-F5344CB8AC3E}">
        <p14:creationId xmlns:p14="http://schemas.microsoft.com/office/powerpoint/2010/main" val="10345580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fade">
                                      <p:cBhvr>
                                        <p:cTn id="10" dur="500"/>
                                        <p:tgtEl>
                                          <p:spTgt spid="8"/>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20"/>
                                        </p:tgtEl>
                                        <p:attrNameLst>
                                          <p:attrName>style.visibility</p:attrName>
                                        </p:attrNameLst>
                                      </p:cBhvr>
                                      <p:to>
                                        <p:strVal val="visible"/>
                                      </p:to>
                                    </p:set>
                                    <p:animEffect transition="in" filter="fade">
                                      <p:cBhvr>
                                        <p:cTn id="15" dur="500"/>
                                        <p:tgtEl>
                                          <p:spTgt spid="20"/>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11"/>
                                        </p:tgtEl>
                                        <p:attrNameLst>
                                          <p:attrName>style.visibility</p:attrName>
                                        </p:attrNameLst>
                                      </p:cBhvr>
                                      <p:to>
                                        <p:strVal val="visible"/>
                                      </p:to>
                                    </p:set>
                                    <p:animEffect transition="in" filter="fade">
                                      <p:cBhvr>
                                        <p:cTn id="18" dur="500"/>
                                        <p:tgtEl>
                                          <p:spTgt spid="11"/>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19"/>
                                        </p:tgtEl>
                                        <p:attrNameLst>
                                          <p:attrName>style.visibility</p:attrName>
                                        </p:attrNameLst>
                                      </p:cBhvr>
                                      <p:to>
                                        <p:strVal val="visible"/>
                                      </p:to>
                                    </p:set>
                                    <p:animEffect transition="in" filter="fade">
                                      <p:cBhvr>
                                        <p:cTn id="23" dur="500"/>
                                        <p:tgtEl>
                                          <p:spTgt spid="19"/>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18"/>
                                        </p:tgtEl>
                                        <p:attrNameLst>
                                          <p:attrName>style.visibility</p:attrName>
                                        </p:attrNameLst>
                                      </p:cBhvr>
                                      <p:to>
                                        <p:strVal val="visible"/>
                                      </p:to>
                                    </p:set>
                                    <p:animEffect transition="in" filter="fade">
                                      <p:cBhvr>
                                        <p:cTn id="26" dur="500"/>
                                        <p:tgtEl>
                                          <p:spTgt spid="18"/>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grpId="0" nodeType="clickEffect">
                                  <p:stCondLst>
                                    <p:cond delay="0"/>
                                  </p:stCondLst>
                                  <p:childTnLst>
                                    <p:set>
                                      <p:cBhvr>
                                        <p:cTn id="30" dur="1" fill="hold">
                                          <p:stCondLst>
                                            <p:cond delay="0"/>
                                          </p:stCondLst>
                                        </p:cTn>
                                        <p:tgtEl>
                                          <p:spTgt spid="15"/>
                                        </p:tgtEl>
                                        <p:attrNameLst>
                                          <p:attrName>style.visibility</p:attrName>
                                        </p:attrNameLst>
                                      </p:cBhvr>
                                      <p:to>
                                        <p:strVal val="visible"/>
                                      </p:to>
                                    </p:set>
                                    <p:animEffect transition="in" filter="fade">
                                      <p:cBhvr>
                                        <p:cTn id="31" dur="500"/>
                                        <p:tgtEl>
                                          <p:spTgt spid="15"/>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14"/>
                                        </p:tgtEl>
                                        <p:attrNameLst>
                                          <p:attrName>style.visibility</p:attrName>
                                        </p:attrNameLst>
                                      </p:cBhvr>
                                      <p:to>
                                        <p:strVal val="visible"/>
                                      </p:to>
                                    </p:set>
                                    <p:animEffect transition="in" filter="fade">
                                      <p:cBhvr>
                                        <p:cTn id="34"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1" grpId="0"/>
      <p:bldP spid="14" grpId="0"/>
      <p:bldP spid="18" grpId="0"/>
      <p:bldP spid="5" grpId="0" animBg="1"/>
      <p:bldP spid="15" grpId="0" animBg="1"/>
      <p:bldP spid="19" grpId="0" animBg="1"/>
      <p:bldP spid="20"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図 6" descr="屋内, 座る, 小さい, 木製 が含まれている画像&#10;&#10;自動的に生成された説明">
            <a:extLst>
              <a:ext uri="{FF2B5EF4-FFF2-40B4-BE49-F238E27FC236}">
                <a16:creationId xmlns:a16="http://schemas.microsoft.com/office/drawing/2014/main" id="{5703F947-EDF7-3434-00C9-BDD7D8DB33F8}"/>
              </a:ext>
            </a:extLst>
          </p:cNvPr>
          <p:cNvPicPr>
            <a:picLocks noChangeAspect="1"/>
          </p:cNvPicPr>
          <p:nvPr/>
        </p:nvPicPr>
        <p:blipFill rotWithShape="1">
          <a:blip r:embed="rId3">
            <a:extLst>
              <a:ext uri="{28A0092B-C50C-407E-A947-70E740481C1C}">
                <a14:useLocalDpi xmlns:a14="http://schemas.microsoft.com/office/drawing/2010/main" val="0"/>
              </a:ext>
            </a:extLst>
          </a:blip>
          <a:srcRect l="58469" t="20781" r="24865" b="51952"/>
          <a:stretch/>
        </p:blipFill>
        <p:spPr>
          <a:xfrm rot="16200000">
            <a:off x="1448691" y="3959377"/>
            <a:ext cx="2322846" cy="2850191"/>
          </a:xfrm>
          <a:prstGeom prst="rect">
            <a:avLst/>
          </a:prstGeom>
        </p:spPr>
      </p:pic>
      <p:cxnSp>
        <p:nvCxnSpPr>
          <p:cNvPr id="5" name="直線コネクタ 4">
            <a:extLst>
              <a:ext uri="{FF2B5EF4-FFF2-40B4-BE49-F238E27FC236}">
                <a16:creationId xmlns:a16="http://schemas.microsoft.com/office/drawing/2014/main" id="{3ACB5D52-A4F6-441E-BC50-F630AC1D0630}"/>
              </a:ext>
            </a:extLst>
          </p:cNvPr>
          <p:cNvCxnSpPr>
            <a:cxnSpLocks/>
          </p:cNvCxnSpPr>
          <p:nvPr/>
        </p:nvCxnSpPr>
        <p:spPr>
          <a:xfrm>
            <a:off x="394636" y="1002075"/>
            <a:ext cx="8307237" cy="21040"/>
          </a:xfrm>
          <a:prstGeom prst="line">
            <a:avLst/>
          </a:prstGeom>
          <a:ln w="76200">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sp>
        <p:nvSpPr>
          <p:cNvPr id="9" name="テキスト ボックス 8">
            <a:extLst>
              <a:ext uri="{FF2B5EF4-FFF2-40B4-BE49-F238E27FC236}">
                <a16:creationId xmlns:a16="http://schemas.microsoft.com/office/drawing/2014/main" id="{B6719242-D217-452D-B2B7-F89706241B67}"/>
              </a:ext>
            </a:extLst>
          </p:cNvPr>
          <p:cNvSpPr txBox="1"/>
          <p:nvPr/>
        </p:nvSpPr>
        <p:spPr>
          <a:xfrm>
            <a:off x="552661" y="68884"/>
            <a:ext cx="7559114" cy="954107"/>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2800" b="1" i="0" u="none" strike="noStrike" kern="1200" cap="none" spc="0" normalizeH="0" baseline="0" noProof="0" dirty="0">
                <a:ln>
                  <a:noFill/>
                </a:ln>
                <a:solidFill>
                  <a:srgbClr val="4472C4">
                    <a:lumMod val="50000"/>
                  </a:srgbClr>
                </a:solidFill>
                <a:effectLst/>
                <a:uLnTx/>
                <a:uFillTx/>
                <a:latin typeface="HGP創英角ｺﾞｼｯｸUB" panose="020B0900000000000000" pitchFamily="50" charset="-128"/>
                <a:ea typeface="HGP創英角ｺﾞｼｯｸUB" panose="020B0900000000000000" pitchFamily="50" charset="-128"/>
              </a:rPr>
              <a:t>飛散物防護カバーをずらす・除去する例は多いが、</a:t>
            </a:r>
            <a:endParaRPr kumimoji="1" lang="en-US" altLang="ja-JP" sz="2800" b="1" i="0" u="none" strike="noStrike" kern="1200" cap="none" spc="0" normalizeH="0" baseline="0" noProof="0" dirty="0">
              <a:ln>
                <a:noFill/>
              </a:ln>
              <a:solidFill>
                <a:srgbClr val="4472C4">
                  <a:lumMod val="50000"/>
                </a:srgbClr>
              </a:solidFill>
              <a:effectLst/>
              <a:uLnTx/>
              <a:uFillTx/>
              <a:latin typeface="HGP創英角ｺﾞｼｯｸUB" panose="020B0900000000000000" pitchFamily="50" charset="-128"/>
              <a:ea typeface="HGP創英角ｺﾞｼｯｸUB" panose="020B0900000000000000" pitchFamily="50" charset="-128"/>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2800" b="1" i="0" u="none" strike="noStrike" kern="1200" cap="none" spc="0" normalizeH="0" baseline="0" noProof="0" dirty="0">
                <a:ln>
                  <a:noFill/>
                </a:ln>
                <a:solidFill>
                  <a:srgbClr val="4472C4">
                    <a:lumMod val="50000"/>
                  </a:srgbClr>
                </a:solidFill>
                <a:effectLst/>
                <a:uLnTx/>
                <a:uFillTx/>
                <a:latin typeface="HGP創英角ｺﾞｼｯｸUB" panose="020B0900000000000000" pitchFamily="50" charset="-128"/>
                <a:ea typeface="HGP創英角ｺﾞｼｯｸUB" panose="020B0900000000000000" pitchFamily="50" charset="-128"/>
              </a:rPr>
              <a:t>やめて下さい</a:t>
            </a:r>
          </a:p>
        </p:txBody>
      </p:sp>
      <p:sp>
        <p:nvSpPr>
          <p:cNvPr id="18" name="スライド番号プレースホルダー 2">
            <a:extLst>
              <a:ext uri="{FF2B5EF4-FFF2-40B4-BE49-F238E27FC236}">
                <a16:creationId xmlns:a16="http://schemas.microsoft.com/office/drawing/2014/main" id="{1DAABCC2-59FA-4A4C-B30C-1ED7CE2E2951}"/>
              </a:ext>
            </a:extLst>
          </p:cNvPr>
          <p:cNvSpPr>
            <a:spLocks noGrp="1"/>
          </p:cNvSpPr>
          <p:nvPr>
            <p:ph type="sldNum" sz="quarter" idx="12"/>
          </p:nvPr>
        </p:nvSpPr>
        <p:spPr>
          <a:xfrm>
            <a:off x="6961909" y="6419687"/>
            <a:ext cx="2001221" cy="252418"/>
          </a:xfrm>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64452A23-BFEA-43FD-98FB-69091C0AE9EE}" type="slidenum">
              <a:rPr kumimoji="0" lang="ja-JP" altLang="en-US" sz="2000" b="0" i="0" u="none" strike="noStrike" kern="1200" cap="none" spc="0" normalizeH="0" baseline="0" noProof="0" smtClean="0">
                <a:ln>
                  <a:noFill/>
                </a:ln>
                <a:solidFill>
                  <a:prstClr val="white">
                    <a:lumMod val="95000"/>
                  </a:prstClr>
                </a:solidFill>
                <a:effectLst/>
                <a:uLnTx/>
                <a:uFillTx/>
                <a:latin typeface="Calibri" panose="020F0502020204030204"/>
                <a:ea typeface="游ゴシック" panose="020B0400000000000000" pitchFamily="50" charset="-128"/>
                <a:cs typeface="+mn-cs"/>
              </a:rPr>
              <a:pPr marL="0" marR="0" lvl="0" indent="0" algn="r" defTabSz="457200" rtl="0" eaLnBrk="1" fontAlgn="auto" latinLnBrk="0" hangingPunct="1">
                <a:lnSpc>
                  <a:spcPct val="100000"/>
                </a:lnSpc>
                <a:spcBef>
                  <a:spcPts val="0"/>
                </a:spcBef>
                <a:spcAft>
                  <a:spcPts val="0"/>
                </a:spcAft>
                <a:buClrTx/>
                <a:buSzTx/>
                <a:buFontTx/>
                <a:buNone/>
                <a:tabLst/>
                <a:defRPr/>
              </a:pPr>
              <a:t>15</a:t>
            </a:fld>
            <a:endParaRPr kumimoji="0" lang="ja-JP" altLang="en-US" sz="2000" b="0" i="0" u="none" strike="noStrike" kern="1200" cap="none" spc="0" normalizeH="0" baseline="0" noProof="0" dirty="0">
              <a:ln>
                <a:noFill/>
              </a:ln>
              <a:solidFill>
                <a:prstClr val="white">
                  <a:lumMod val="95000"/>
                </a:prstClr>
              </a:solidFill>
              <a:effectLst/>
              <a:uLnTx/>
              <a:uFillTx/>
              <a:latin typeface="Calibri" panose="020F0502020204030204"/>
              <a:ea typeface="游ゴシック" panose="020B0400000000000000" pitchFamily="50" charset="-128"/>
              <a:cs typeface="+mn-cs"/>
            </a:endParaRPr>
          </a:p>
        </p:txBody>
      </p:sp>
      <p:pic>
        <p:nvPicPr>
          <p:cNvPr id="17" name="図 16">
            <a:extLst>
              <a:ext uri="{FF2B5EF4-FFF2-40B4-BE49-F238E27FC236}">
                <a16:creationId xmlns:a16="http://schemas.microsoft.com/office/drawing/2014/main" id="{5090BBFF-356F-D570-A0AA-5C951EB9647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94636" y="1111134"/>
            <a:ext cx="3607659" cy="2413069"/>
          </a:xfrm>
          <a:prstGeom prst="rect">
            <a:avLst/>
          </a:prstGeom>
        </p:spPr>
      </p:pic>
      <p:sp>
        <p:nvSpPr>
          <p:cNvPr id="24" name="吹き出し: 左矢印 23">
            <a:extLst>
              <a:ext uri="{FF2B5EF4-FFF2-40B4-BE49-F238E27FC236}">
                <a16:creationId xmlns:a16="http://schemas.microsoft.com/office/drawing/2014/main" id="{78E4368A-85CB-F0EA-39C2-E050620F1C7E}"/>
              </a:ext>
            </a:extLst>
          </p:cNvPr>
          <p:cNvSpPr/>
          <p:nvPr/>
        </p:nvSpPr>
        <p:spPr>
          <a:xfrm flipH="1">
            <a:off x="169691" y="5159271"/>
            <a:ext cx="1823757" cy="778514"/>
          </a:xfrm>
          <a:prstGeom prst="leftArrowCallout">
            <a:avLst>
              <a:gd name="adj1" fmla="val 25000"/>
              <a:gd name="adj2" fmla="val 25000"/>
              <a:gd name="adj3" fmla="val 25000"/>
              <a:gd name="adj4" fmla="val 69385"/>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3" name="図 2">
            <a:extLst>
              <a:ext uri="{FF2B5EF4-FFF2-40B4-BE49-F238E27FC236}">
                <a16:creationId xmlns:a16="http://schemas.microsoft.com/office/drawing/2014/main" id="{BF195D06-8EDB-F04D-3A3E-E6F05C0694B8}"/>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rot="16200000">
            <a:off x="5234061" y="711518"/>
            <a:ext cx="2397709" cy="3196943"/>
          </a:xfrm>
          <a:prstGeom prst="rect">
            <a:avLst/>
          </a:prstGeom>
        </p:spPr>
      </p:pic>
      <p:sp>
        <p:nvSpPr>
          <p:cNvPr id="4" name="吹き出し: 左矢印 3">
            <a:extLst>
              <a:ext uri="{FF2B5EF4-FFF2-40B4-BE49-F238E27FC236}">
                <a16:creationId xmlns:a16="http://schemas.microsoft.com/office/drawing/2014/main" id="{D7E08A11-1B51-F10B-37FE-108C5D79B19F}"/>
              </a:ext>
            </a:extLst>
          </p:cNvPr>
          <p:cNvSpPr/>
          <p:nvPr/>
        </p:nvSpPr>
        <p:spPr>
          <a:xfrm rot="16200000" flipH="1">
            <a:off x="6442886" y="2307699"/>
            <a:ext cx="1069601" cy="1089542"/>
          </a:xfrm>
          <a:prstGeom prst="leftArrowCallout">
            <a:avLst>
              <a:gd name="adj1" fmla="val 22122"/>
              <a:gd name="adj2" fmla="val 24003"/>
              <a:gd name="adj3" fmla="val 22233"/>
              <a:gd name="adj4" fmla="val 64977"/>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 name="テキスト ボックス 5">
            <a:extLst>
              <a:ext uri="{FF2B5EF4-FFF2-40B4-BE49-F238E27FC236}">
                <a16:creationId xmlns:a16="http://schemas.microsoft.com/office/drawing/2014/main" id="{8474E71F-3E7F-1866-D96A-BFBFCF8D3237}"/>
              </a:ext>
            </a:extLst>
          </p:cNvPr>
          <p:cNvSpPr txBox="1"/>
          <p:nvPr/>
        </p:nvSpPr>
        <p:spPr>
          <a:xfrm>
            <a:off x="6432915" y="2761874"/>
            <a:ext cx="1089542" cy="523220"/>
          </a:xfrm>
          <a:prstGeom prst="rect">
            <a:avLst/>
          </a:prstGeom>
          <a:noFill/>
        </p:spPr>
        <p:txBody>
          <a:bodyPr wrap="square" rtlCol="0">
            <a:spAutoFit/>
          </a:bodyPr>
          <a:lstStyle/>
          <a:p>
            <a:r>
              <a:rPr kumimoji="1" lang="ja-JP" altLang="en-US" sz="1400" b="1" dirty="0"/>
              <a:t>完全に除去されている</a:t>
            </a:r>
          </a:p>
        </p:txBody>
      </p:sp>
      <p:sp>
        <p:nvSpPr>
          <p:cNvPr id="8" name="吹き出し: 左矢印 7">
            <a:extLst>
              <a:ext uri="{FF2B5EF4-FFF2-40B4-BE49-F238E27FC236}">
                <a16:creationId xmlns:a16="http://schemas.microsoft.com/office/drawing/2014/main" id="{126DE51D-0029-23D0-33A1-ED351C7A087D}"/>
              </a:ext>
            </a:extLst>
          </p:cNvPr>
          <p:cNvSpPr/>
          <p:nvPr/>
        </p:nvSpPr>
        <p:spPr>
          <a:xfrm>
            <a:off x="2403824" y="1716740"/>
            <a:ext cx="1598471" cy="872148"/>
          </a:xfrm>
          <a:prstGeom prst="leftArrowCallout">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5" name="テキスト ボックス 24">
            <a:extLst>
              <a:ext uri="{FF2B5EF4-FFF2-40B4-BE49-F238E27FC236}">
                <a16:creationId xmlns:a16="http://schemas.microsoft.com/office/drawing/2014/main" id="{71762C2A-0C69-129F-C899-BAA99A9238E6}"/>
              </a:ext>
            </a:extLst>
          </p:cNvPr>
          <p:cNvSpPr txBox="1"/>
          <p:nvPr/>
        </p:nvSpPr>
        <p:spPr>
          <a:xfrm>
            <a:off x="2945667" y="1783482"/>
            <a:ext cx="1089542" cy="738664"/>
          </a:xfrm>
          <a:prstGeom prst="rect">
            <a:avLst/>
          </a:prstGeom>
          <a:noFill/>
        </p:spPr>
        <p:txBody>
          <a:bodyPr wrap="square" rtlCol="0">
            <a:spAutoFit/>
          </a:bodyPr>
          <a:lstStyle/>
          <a:p>
            <a:r>
              <a:rPr kumimoji="1" lang="ja-JP" altLang="en-US" sz="1400" b="1" dirty="0"/>
              <a:t>正常位置は棒で示したところ</a:t>
            </a:r>
          </a:p>
        </p:txBody>
      </p:sp>
      <p:sp>
        <p:nvSpPr>
          <p:cNvPr id="10" name="テキスト ボックス 9">
            <a:extLst>
              <a:ext uri="{FF2B5EF4-FFF2-40B4-BE49-F238E27FC236}">
                <a16:creationId xmlns:a16="http://schemas.microsoft.com/office/drawing/2014/main" id="{E68CDF66-7B02-743E-DAAB-114C2ACCFA96}"/>
              </a:ext>
            </a:extLst>
          </p:cNvPr>
          <p:cNvSpPr txBox="1"/>
          <p:nvPr/>
        </p:nvSpPr>
        <p:spPr>
          <a:xfrm>
            <a:off x="169691" y="5199121"/>
            <a:ext cx="1273392" cy="738664"/>
          </a:xfrm>
          <a:prstGeom prst="rect">
            <a:avLst/>
          </a:prstGeom>
          <a:noFill/>
        </p:spPr>
        <p:txBody>
          <a:bodyPr wrap="square" rtlCol="0">
            <a:spAutoFit/>
          </a:bodyPr>
          <a:lstStyle/>
          <a:p>
            <a:r>
              <a:rPr kumimoji="1" lang="ja-JP" altLang="en-US" sz="1400" b="1" dirty="0"/>
              <a:t>チップが欠けてなくなっている</a:t>
            </a:r>
          </a:p>
        </p:txBody>
      </p:sp>
      <p:sp>
        <p:nvSpPr>
          <p:cNvPr id="22" name="テキスト ボックス 21">
            <a:extLst>
              <a:ext uri="{FF2B5EF4-FFF2-40B4-BE49-F238E27FC236}">
                <a16:creationId xmlns:a16="http://schemas.microsoft.com/office/drawing/2014/main" id="{4D2E9CD2-7302-F3D2-ED9A-82B8AE7D27EC}"/>
              </a:ext>
            </a:extLst>
          </p:cNvPr>
          <p:cNvSpPr txBox="1"/>
          <p:nvPr/>
        </p:nvSpPr>
        <p:spPr>
          <a:xfrm>
            <a:off x="313173" y="3698623"/>
            <a:ext cx="8277091" cy="461665"/>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2400" b="1" i="0" u="none" strike="noStrike" kern="1200" cap="none" spc="0" normalizeH="0" baseline="0" noProof="0" dirty="0">
                <a:ln>
                  <a:noFill/>
                </a:ln>
                <a:solidFill>
                  <a:srgbClr val="4472C4">
                    <a:lumMod val="50000"/>
                  </a:srgbClr>
                </a:solidFill>
                <a:effectLst/>
                <a:uLnTx/>
                <a:uFillTx/>
                <a:latin typeface="HGP創英角ｺﾞｼｯｸUB" panose="020B0900000000000000" pitchFamily="50" charset="-128"/>
                <a:ea typeface="HGP創英角ｺﾞｼｯｸUB" panose="020B0900000000000000" pitchFamily="50" charset="-128"/>
              </a:rPr>
              <a:t>欠けた刈刃を使い続けることや、スロットル固定もやめて下さい</a:t>
            </a:r>
          </a:p>
        </p:txBody>
      </p:sp>
      <p:pic>
        <p:nvPicPr>
          <p:cNvPr id="27" name="図 26">
            <a:extLst>
              <a:ext uri="{FF2B5EF4-FFF2-40B4-BE49-F238E27FC236}">
                <a16:creationId xmlns:a16="http://schemas.microsoft.com/office/drawing/2014/main" id="{D9FDFBDA-CAB0-8D8B-4E66-3E10B8217144}"/>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232902" y="4223049"/>
            <a:ext cx="3095548" cy="2322846"/>
          </a:xfrm>
          <a:prstGeom prst="rect">
            <a:avLst/>
          </a:prstGeom>
        </p:spPr>
      </p:pic>
      <p:sp>
        <p:nvSpPr>
          <p:cNvPr id="29" name="吹き出し: 左矢印 28">
            <a:extLst>
              <a:ext uri="{FF2B5EF4-FFF2-40B4-BE49-F238E27FC236}">
                <a16:creationId xmlns:a16="http://schemas.microsoft.com/office/drawing/2014/main" id="{0D015DF4-6545-75C2-40E6-FF63BBDC78F7}"/>
              </a:ext>
            </a:extLst>
          </p:cNvPr>
          <p:cNvSpPr/>
          <p:nvPr/>
        </p:nvSpPr>
        <p:spPr>
          <a:xfrm>
            <a:off x="6563530" y="5336765"/>
            <a:ext cx="1750901" cy="887573"/>
          </a:xfrm>
          <a:prstGeom prst="leftArrowCallout">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8" name="テキスト ボックス 27">
            <a:extLst>
              <a:ext uri="{FF2B5EF4-FFF2-40B4-BE49-F238E27FC236}">
                <a16:creationId xmlns:a16="http://schemas.microsoft.com/office/drawing/2014/main" id="{6C21C1DC-6229-BEFD-C5B4-4AE05785A60E}"/>
              </a:ext>
            </a:extLst>
          </p:cNvPr>
          <p:cNvSpPr txBox="1"/>
          <p:nvPr/>
        </p:nvSpPr>
        <p:spPr>
          <a:xfrm>
            <a:off x="7116185" y="5445688"/>
            <a:ext cx="1299980" cy="738664"/>
          </a:xfrm>
          <a:prstGeom prst="rect">
            <a:avLst/>
          </a:prstGeom>
          <a:noFill/>
        </p:spPr>
        <p:txBody>
          <a:bodyPr wrap="square" rtlCol="0">
            <a:spAutoFit/>
          </a:bodyPr>
          <a:lstStyle/>
          <a:p>
            <a:r>
              <a:rPr kumimoji="1" lang="ja-JP" altLang="en-US" sz="1400" b="1" dirty="0"/>
              <a:t>スロトッルを全開位置でテープで固定</a:t>
            </a:r>
          </a:p>
        </p:txBody>
      </p:sp>
    </p:spTree>
    <p:extLst>
      <p:ext uri="{BB962C8B-B14F-4D97-AF65-F5344CB8AC3E}">
        <p14:creationId xmlns:p14="http://schemas.microsoft.com/office/powerpoint/2010/main" val="62006214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3571" name="AutoShape 3"/>
          <p:cNvSpPr>
            <a:spLocks noChangeAspect="1" noChangeArrowheads="1" noTextEdit="1"/>
          </p:cNvSpPr>
          <p:nvPr/>
        </p:nvSpPr>
        <p:spPr bwMode="auto">
          <a:xfrm>
            <a:off x="0" y="6350"/>
            <a:ext cx="9144000" cy="68580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493576" name="Rectangle 8"/>
          <p:cNvSpPr>
            <a:spLocks noChangeArrowheads="1"/>
          </p:cNvSpPr>
          <p:nvPr/>
        </p:nvSpPr>
        <p:spPr bwMode="auto">
          <a:xfrm>
            <a:off x="2247900" y="158750"/>
            <a:ext cx="4651375" cy="76517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11" name="Rectangle 11"/>
          <p:cNvSpPr>
            <a:spLocks noChangeArrowheads="1"/>
          </p:cNvSpPr>
          <p:nvPr/>
        </p:nvSpPr>
        <p:spPr bwMode="auto">
          <a:xfrm>
            <a:off x="246659" y="101460"/>
            <a:ext cx="8354729" cy="637849"/>
          </a:xfrm>
          <a:prstGeom prst="rect">
            <a:avLst/>
          </a:prstGeom>
          <a:noFill/>
          <a:ln w="12700">
            <a:noFill/>
            <a:miter lim="800000"/>
            <a:headEnd type="none" w="sm" len="sm"/>
            <a:tailEnd type="none" w="sm" len="sm"/>
          </a:ln>
          <a:effectLst/>
        </p:spPr>
        <p:txBody>
          <a:bodyPr wrap="square" tIns="72000" bIns="72000">
            <a:spAutoFit/>
          </a:bodyPr>
          <a:lstStyle/>
          <a:p>
            <a:pPr algn="ctr"/>
            <a:r>
              <a:rPr lang="ja-JP" altLang="en-US" sz="3200" dirty="0">
                <a:solidFill>
                  <a:schemeClr val="accent1">
                    <a:lumMod val="50000"/>
                  </a:schemeClr>
                </a:solidFill>
                <a:latin typeface="HGP創英角ｺﾞｼｯｸUB" panose="020B0900000000000000" pitchFamily="50" charset="-128"/>
                <a:ea typeface="HGP創英角ｺﾞｼｯｸUB" panose="020B0900000000000000" pitchFamily="50" charset="-128"/>
              </a:rPr>
              <a:t>作業前に異物除去</a:t>
            </a:r>
          </a:p>
        </p:txBody>
      </p:sp>
      <p:sp>
        <p:nvSpPr>
          <p:cNvPr id="3" name="スライド番号プレースホルダー 2">
            <a:extLst>
              <a:ext uri="{FF2B5EF4-FFF2-40B4-BE49-F238E27FC236}">
                <a16:creationId xmlns:a16="http://schemas.microsoft.com/office/drawing/2014/main" id="{3C2812F4-D38C-D8A7-AE3E-B5A0379429EE}"/>
              </a:ext>
            </a:extLst>
          </p:cNvPr>
          <p:cNvSpPr>
            <a:spLocks noGrp="1"/>
          </p:cNvSpPr>
          <p:nvPr>
            <p:ph type="sldNum" sz="quarter" idx="12"/>
          </p:nvPr>
        </p:nvSpPr>
        <p:spPr/>
        <p:txBody>
          <a:bodyPr/>
          <a:lstStyle/>
          <a:p>
            <a:fld id="{7CDA0E17-1C9E-4849-95CE-BCC8B3B85E09}" type="slidenum">
              <a:rPr kumimoji="1" lang="ja-JP" altLang="en-US" smtClean="0"/>
              <a:t>16</a:t>
            </a:fld>
            <a:endParaRPr kumimoji="1" lang="ja-JP" altLang="en-US" dirty="0"/>
          </a:p>
        </p:txBody>
      </p:sp>
      <p:cxnSp>
        <p:nvCxnSpPr>
          <p:cNvPr id="2" name="直線コネクタ 1">
            <a:extLst>
              <a:ext uri="{FF2B5EF4-FFF2-40B4-BE49-F238E27FC236}">
                <a16:creationId xmlns:a16="http://schemas.microsoft.com/office/drawing/2014/main" id="{A51B57C1-535D-46B2-88C7-63F273725FB1}"/>
              </a:ext>
            </a:extLst>
          </p:cNvPr>
          <p:cNvCxnSpPr/>
          <p:nvPr/>
        </p:nvCxnSpPr>
        <p:spPr>
          <a:xfrm>
            <a:off x="394636" y="748602"/>
            <a:ext cx="8354728" cy="0"/>
          </a:xfrm>
          <a:prstGeom prst="line">
            <a:avLst/>
          </a:prstGeom>
          <a:ln w="76200">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pic>
        <p:nvPicPr>
          <p:cNvPr id="4" name="図 3">
            <a:extLst>
              <a:ext uri="{FF2B5EF4-FFF2-40B4-BE49-F238E27FC236}">
                <a16:creationId xmlns:a16="http://schemas.microsoft.com/office/drawing/2014/main" id="{7691CA8A-BCBA-EEB1-B3F0-C07ABC417A3F}"/>
              </a:ext>
            </a:extLst>
          </p:cNvPr>
          <p:cNvPicPr>
            <a:picLocks noChangeAspect="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3801245" y="1737575"/>
            <a:ext cx="5172982" cy="3929690"/>
          </a:xfrm>
          <a:prstGeom prst="rect">
            <a:avLst/>
          </a:prstGeom>
        </p:spPr>
      </p:pic>
      <p:sp>
        <p:nvSpPr>
          <p:cNvPr id="5" name="正方形/長方形 4">
            <a:extLst>
              <a:ext uri="{FF2B5EF4-FFF2-40B4-BE49-F238E27FC236}">
                <a16:creationId xmlns:a16="http://schemas.microsoft.com/office/drawing/2014/main" id="{C09FB220-717C-63C2-3AB8-7BDC2D73C7B4}"/>
              </a:ext>
            </a:extLst>
          </p:cNvPr>
          <p:cNvSpPr/>
          <p:nvPr/>
        </p:nvSpPr>
        <p:spPr>
          <a:xfrm>
            <a:off x="394636" y="1091746"/>
            <a:ext cx="3230071" cy="3757773"/>
          </a:xfrm>
          <a:prstGeom prst="rect">
            <a:avLst/>
          </a:prstGeom>
          <a:solidFill>
            <a:schemeClr val="accent4">
              <a:lumMod val="20000"/>
              <a:lumOff val="80000"/>
            </a:schemeClr>
          </a:solidFill>
          <a:ln w="19050">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503972"/>
            <a:r>
              <a:rPr kumimoji="1" lang="ja-JP" altLang="en-US" sz="2400" dirty="0">
                <a:solidFill>
                  <a:prstClr val="black"/>
                </a:solidFill>
                <a:latin typeface="BIZ UDPゴシック" panose="020B0400000000000000" pitchFamily="50" charset="-128"/>
                <a:ea typeface="BIZ UDPゴシック" panose="020B0400000000000000" pitchFamily="50" charset="-128"/>
              </a:rPr>
              <a:t>空き缶・空き瓶、石、木の枝、ワイヤー切れ端など飛散物になりそうなものは予め取り除く</a:t>
            </a:r>
            <a:endParaRPr kumimoji="1" lang="en-US" altLang="ja-JP" sz="2400" dirty="0">
              <a:solidFill>
                <a:prstClr val="black"/>
              </a:solidFill>
              <a:latin typeface="BIZ UDPゴシック" panose="020B0400000000000000" pitchFamily="50" charset="-128"/>
              <a:ea typeface="BIZ UDPゴシック" panose="020B0400000000000000" pitchFamily="50" charset="-128"/>
            </a:endParaRPr>
          </a:p>
          <a:p>
            <a:pPr defTabSz="503972"/>
            <a:endParaRPr kumimoji="1" lang="en-US" altLang="ja-JP" sz="2400" dirty="0">
              <a:solidFill>
                <a:prstClr val="black"/>
              </a:solidFill>
              <a:latin typeface="BIZ UDPゴシック" panose="020B0400000000000000" pitchFamily="50" charset="-128"/>
              <a:ea typeface="BIZ UDPゴシック" panose="020B0400000000000000" pitchFamily="50" charset="-128"/>
            </a:endParaRPr>
          </a:p>
          <a:p>
            <a:pPr defTabSz="503972"/>
            <a:r>
              <a:rPr kumimoji="1" lang="ja-JP" altLang="en-US" sz="2400" dirty="0">
                <a:solidFill>
                  <a:prstClr val="black"/>
                </a:solidFill>
                <a:latin typeface="BIZ UDPゴシック" panose="020B0400000000000000" pitchFamily="50" charset="-128"/>
                <a:ea typeface="BIZ UDPゴシック" panose="020B0400000000000000" pitchFamily="50" charset="-128"/>
              </a:rPr>
              <a:t>杭など取り除けないものはポールを立てたりリボンを付けるのも有効</a:t>
            </a:r>
            <a:endParaRPr kumimoji="1" lang="en-US" altLang="ja-JP" sz="2400" dirty="0">
              <a:solidFill>
                <a:prstClr val="black"/>
              </a:solidFill>
              <a:latin typeface="BIZ UDPゴシック" panose="020B0400000000000000" pitchFamily="50" charset="-128"/>
              <a:ea typeface="BIZ UDPゴシック" panose="020B0400000000000000" pitchFamily="50" charset="-128"/>
            </a:endParaRPr>
          </a:p>
        </p:txBody>
      </p:sp>
    </p:spTree>
    <p:extLst>
      <p:ext uri="{BB962C8B-B14F-4D97-AF65-F5344CB8AC3E}">
        <p14:creationId xmlns:p14="http://schemas.microsoft.com/office/powerpoint/2010/main" val="121250036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図 14">
            <a:extLst>
              <a:ext uri="{FF2B5EF4-FFF2-40B4-BE49-F238E27FC236}">
                <a16:creationId xmlns:a16="http://schemas.microsoft.com/office/drawing/2014/main" id="{AB3F2832-78D5-EE0E-F32B-A98D64B3755E}"/>
              </a:ext>
            </a:extLst>
          </p:cNvPr>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463314" y="3794337"/>
            <a:ext cx="3479718" cy="2557588"/>
          </a:xfrm>
          <a:prstGeom prst="rect">
            <a:avLst/>
          </a:prstGeom>
          <a:noFill/>
          <a:ln>
            <a:noFill/>
          </a:ln>
        </p:spPr>
      </p:pic>
      <p:sp>
        <p:nvSpPr>
          <p:cNvPr id="493571" name="AutoShape 3"/>
          <p:cNvSpPr>
            <a:spLocks noChangeAspect="1" noChangeArrowheads="1" noTextEdit="1"/>
          </p:cNvSpPr>
          <p:nvPr/>
        </p:nvSpPr>
        <p:spPr bwMode="auto">
          <a:xfrm>
            <a:off x="0" y="6350"/>
            <a:ext cx="9144000" cy="68580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493576" name="Rectangle 8"/>
          <p:cNvSpPr>
            <a:spLocks noChangeArrowheads="1"/>
          </p:cNvSpPr>
          <p:nvPr/>
        </p:nvSpPr>
        <p:spPr bwMode="auto">
          <a:xfrm>
            <a:off x="2247900" y="158750"/>
            <a:ext cx="4651375" cy="76517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3" name="スライド番号プレースホルダー 2">
            <a:extLst>
              <a:ext uri="{FF2B5EF4-FFF2-40B4-BE49-F238E27FC236}">
                <a16:creationId xmlns:a16="http://schemas.microsoft.com/office/drawing/2014/main" id="{3C2812F4-D38C-D8A7-AE3E-B5A0379429EE}"/>
              </a:ext>
            </a:extLst>
          </p:cNvPr>
          <p:cNvSpPr>
            <a:spLocks noGrp="1"/>
          </p:cNvSpPr>
          <p:nvPr>
            <p:ph type="sldNum" sz="quarter" idx="12"/>
          </p:nvPr>
        </p:nvSpPr>
        <p:spPr>
          <a:xfrm>
            <a:off x="6852585" y="6351925"/>
            <a:ext cx="2090447" cy="365125"/>
          </a:xfrm>
        </p:spPr>
        <p:txBody>
          <a:bodyPr/>
          <a:lstStyle/>
          <a:p>
            <a:fld id="{7CDA0E17-1C9E-4849-95CE-BCC8B3B85E09}" type="slidenum">
              <a:rPr kumimoji="1" lang="ja-JP" altLang="en-US" smtClean="0"/>
              <a:t>17</a:t>
            </a:fld>
            <a:endParaRPr kumimoji="1" lang="ja-JP" altLang="en-US" dirty="0"/>
          </a:p>
        </p:txBody>
      </p:sp>
      <p:sp>
        <p:nvSpPr>
          <p:cNvPr id="6" name="Rectangle 8">
            <a:extLst>
              <a:ext uri="{FF2B5EF4-FFF2-40B4-BE49-F238E27FC236}">
                <a16:creationId xmlns:a16="http://schemas.microsoft.com/office/drawing/2014/main" id="{D593D14E-EC16-6931-1FEC-DDB3245F52EA}"/>
              </a:ext>
            </a:extLst>
          </p:cNvPr>
          <p:cNvSpPr>
            <a:spLocks noChangeArrowheads="1"/>
          </p:cNvSpPr>
          <p:nvPr/>
        </p:nvSpPr>
        <p:spPr bwMode="auto">
          <a:xfrm>
            <a:off x="2247900" y="158750"/>
            <a:ext cx="4651375" cy="76517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7" name="Rectangle 7">
            <a:extLst>
              <a:ext uri="{FF2B5EF4-FFF2-40B4-BE49-F238E27FC236}">
                <a16:creationId xmlns:a16="http://schemas.microsoft.com/office/drawing/2014/main" id="{7B6AD475-A05C-D919-ABA7-50F4728C0E7C}"/>
              </a:ext>
            </a:extLst>
          </p:cNvPr>
          <p:cNvSpPr>
            <a:spLocks noChangeArrowheads="1"/>
          </p:cNvSpPr>
          <p:nvPr/>
        </p:nvSpPr>
        <p:spPr bwMode="auto">
          <a:xfrm>
            <a:off x="1003459" y="152066"/>
            <a:ext cx="6995029" cy="732363"/>
          </a:xfrm>
          <a:prstGeom prst="rect">
            <a:avLst/>
          </a:prstGeom>
          <a:noFill/>
          <a:ln w="12700">
            <a:noFill/>
            <a:miter lim="800000"/>
            <a:headEnd type="none" w="sm" len="sm"/>
            <a:tailEnd type="none" w="sm" len="sm"/>
          </a:ln>
          <a:effectLst/>
        </p:spPr>
        <p:txBody>
          <a:bodyPr wrap="square" tIns="118800" bIns="118800">
            <a:spAutoFit/>
          </a:bodyPr>
          <a:lstStyle/>
          <a:p>
            <a:pPr algn="ctr"/>
            <a:r>
              <a:rPr lang="ja-JP" altLang="en-US" sz="3200" dirty="0">
                <a:solidFill>
                  <a:schemeClr val="accent1">
                    <a:lumMod val="50000"/>
                  </a:schemeClr>
                </a:solidFill>
                <a:latin typeface="HGP創英角ｺﾞｼｯｸUB" panose="020B0900000000000000" pitchFamily="50" charset="-128"/>
                <a:ea typeface="HGP創英角ｺﾞｼｯｸUB" panose="020B0900000000000000" pitchFamily="50" charset="-128"/>
              </a:rPr>
              <a:t>組作業を行う際の注意点</a:t>
            </a:r>
          </a:p>
        </p:txBody>
      </p:sp>
      <p:sp>
        <p:nvSpPr>
          <p:cNvPr id="8" name="Rectangle 12">
            <a:extLst>
              <a:ext uri="{FF2B5EF4-FFF2-40B4-BE49-F238E27FC236}">
                <a16:creationId xmlns:a16="http://schemas.microsoft.com/office/drawing/2014/main" id="{C6EA3CAE-7A77-9DE6-0359-18C2358E737E}"/>
              </a:ext>
            </a:extLst>
          </p:cNvPr>
          <p:cNvSpPr>
            <a:spLocks noChangeArrowheads="1"/>
          </p:cNvSpPr>
          <p:nvPr/>
        </p:nvSpPr>
        <p:spPr bwMode="auto">
          <a:xfrm>
            <a:off x="384202" y="1149836"/>
            <a:ext cx="8375596" cy="1923604"/>
          </a:xfrm>
          <a:prstGeom prst="rect">
            <a:avLst/>
          </a:prstGeom>
          <a:noFill/>
          <a:ln w="9525">
            <a:noFill/>
            <a:miter lim="800000"/>
            <a:headEnd/>
            <a:tailEnd/>
          </a:ln>
        </p:spPr>
        <p:txBody>
          <a:bodyPr vert="horz" wrap="square" lIns="0" tIns="0" rIns="0" bIns="0" numCol="1" anchor="t" anchorCtr="0" compatLnSpc="1">
            <a:prstTxWarp prst="textNoShape">
              <a:avLst/>
            </a:prstTxWarp>
            <a:spAutoFit/>
          </a:bodyPr>
          <a:lstStyle/>
          <a:p>
            <a:pPr marL="342900" lvl="0" indent="-342900">
              <a:spcBef>
                <a:spcPts val="600"/>
              </a:spcBef>
              <a:buFont typeface="Wingdings" panose="05000000000000000000" pitchFamily="2" charset="2"/>
              <a:buChar char="l"/>
            </a:pPr>
            <a:r>
              <a:rPr lang="ja-JP" altLang="en-US" sz="2400" dirty="0">
                <a:solidFill>
                  <a:srgbClr val="000000"/>
                </a:solidFill>
                <a:latin typeface="UD デジタル 教科書体 NK-R" panose="02020400000000000000" pitchFamily="18" charset="-128"/>
                <a:ea typeface="UD デジタル 教科書体 NK-R" panose="02020400000000000000" pitchFamily="18" charset="-128"/>
              </a:rPr>
              <a:t>（事例１）大きなエンジン音のため、休憩を呼びに来てくれた人が背後にいることに気付かず、驚いて振り向いた拍子に刈刃で切りつけてしまった</a:t>
            </a:r>
            <a:endParaRPr lang="en-US" altLang="ja-JP" sz="2400" dirty="0">
              <a:solidFill>
                <a:srgbClr val="000000"/>
              </a:solidFill>
              <a:latin typeface="UD デジタル 教科書体 NK-R" panose="02020400000000000000" pitchFamily="18" charset="-128"/>
              <a:ea typeface="UD デジタル 教科書体 NK-R" panose="02020400000000000000" pitchFamily="18" charset="-128"/>
            </a:endParaRPr>
          </a:p>
          <a:p>
            <a:pPr marL="342900" lvl="0" indent="-342900">
              <a:spcBef>
                <a:spcPts val="600"/>
              </a:spcBef>
              <a:buFont typeface="Wingdings" panose="05000000000000000000" pitchFamily="2" charset="2"/>
              <a:buChar char="l"/>
            </a:pPr>
            <a:r>
              <a:rPr lang="ja-JP" altLang="en-US" sz="2400" dirty="0">
                <a:solidFill>
                  <a:srgbClr val="000000"/>
                </a:solidFill>
                <a:effectLst/>
                <a:latin typeface="UD デジタル 教科書体 NK-R" panose="02020400000000000000" pitchFamily="18" charset="-128"/>
                <a:ea typeface="UD デジタル 教科書体 NK-R" panose="02020400000000000000" pitchFamily="18" charset="-128"/>
              </a:rPr>
              <a:t>（事例２）キックバックが起きて、刈払機が大きく振られた際に、すぐ後ろにいた共同作業者を切りつけてしまった</a:t>
            </a:r>
            <a:endParaRPr lang="en-US" altLang="ja-JP" sz="2400" dirty="0">
              <a:solidFill>
                <a:srgbClr val="000000"/>
              </a:solidFill>
              <a:effectLst/>
              <a:latin typeface="UD デジタル 教科書体 NK-R" panose="02020400000000000000" pitchFamily="18" charset="-128"/>
              <a:ea typeface="UD デジタル 教科書体 NK-R" panose="02020400000000000000" pitchFamily="18" charset="-128"/>
            </a:endParaRPr>
          </a:p>
        </p:txBody>
      </p:sp>
      <p:grpSp>
        <p:nvGrpSpPr>
          <p:cNvPr id="9" name="グループ化 8">
            <a:extLst>
              <a:ext uri="{FF2B5EF4-FFF2-40B4-BE49-F238E27FC236}">
                <a16:creationId xmlns:a16="http://schemas.microsoft.com/office/drawing/2014/main" id="{F63F48E6-DA3D-AD03-B398-B99B6A21D433}"/>
              </a:ext>
            </a:extLst>
          </p:cNvPr>
          <p:cNvGrpSpPr/>
          <p:nvPr/>
        </p:nvGrpSpPr>
        <p:grpSpPr>
          <a:xfrm>
            <a:off x="1275242" y="3403493"/>
            <a:ext cx="5998803" cy="1283395"/>
            <a:chOff x="1770542" y="3325206"/>
            <a:chExt cx="5998803" cy="1283395"/>
          </a:xfrm>
        </p:grpSpPr>
        <p:sp>
          <p:nvSpPr>
            <p:cNvPr id="10" name="Rectangle 12">
              <a:extLst>
                <a:ext uri="{FF2B5EF4-FFF2-40B4-BE49-F238E27FC236}">
                  <a16:creationId xmlns:a16="http://schemas.microsoft.com/office/drawing/2014/main" id="{0CF21D99-2AF5-F634-8940-6603D21FBB16}"/>
                </a:ext>
              </a:extLst>
            </p:cNvPr>
            <p:cNvSpPr>
              <a:spLocks noChangeArrowheads="1"/>
            </p:cNvSpPr>
            <p:nvPr/>
          </p:nvSpPr>
          <p:spPr bwMode="auto">
            <a:xfrm>
              <a:off x="1770542" y="3716049"/>
              <a:ext cx="5998803" cy="892552"/>
            </a:xfrm>
            <a:prstGeom prst="rect">
              <a:avLst/>
            </a:prstGeom>
            <a:noFill/>
            <a:ln w="9525">
              <a:noFill/>
              <a:miter lim="800000"/>
              <a:headEnd/>
              <a:tailEnd/>
            </a:ln>
          </p:spPr>
          <p:txBody>
            <a:bodyPr vert="horz" wrap="square" lIns="0" tIns="0" rIns="0" bIns="0" numCol="1" anchor="t" anchorCtr="0" compatLnSpc="1">
              <a:prstTxWarp prst="textNoShape">
                <a:avLst/>
              </a:prstTxWarp>
              <a:spAutoFit/>
            </a:bodyPr>
            <a:lstStyle/>
            <a:p>
              <a:pPr lvl="0">
                <a:spcBef>
                  <a:spcPts val="1200"/>
                </a:spcBef>
                <a:defRPr/>
              </a:pPr>
              <a:r>
                <a:rPr kumimoji="1" lang="ja-JP" altLang="en-US" sz="2400" dirty="0">
                  <a:solidFill>
                    <a:prstClr val="black"/>
                  </a:solidFill>
                  <a:latin typeface="UD デジタル 教科書体 NK-R" panose="02020400000000000000" pitchFamily="18" charset="-128"/>
                  <a:ea typeface="UD デジタル 教科書体 NK-R" panose="02020400000000000000" pitchFamily="18" charset="-128"/>
                </a:rPr>
                <a:t>草刈り作業では、５ｍ以内には立ち入り禁止</a:t>
              </a:r>
              <a:endParaRPr kumimoji="1" lang="en-US" altLang="ja-JP" sz="2400" dirty="0">
                <a:solidFill>
                  <a:prstClr val="black"/>
                </a:solidFill>
                <a:latin typeface="UD デジタル 教科書体 NK-R" panose="02020400000000000000" pitchFamily="18" charset="-128"/>
                <a:ea typeface="UD デジタル 教科書体 NK-R" panose="02020400000000000000" pitchFamily="18" charset="-128"/>
              </a:endParaRPr>
            </a:p>
            <a:p>
              <a:pPr lvl="0">
                <a:spcBef>
                  <a:spcPts val="1200"/>
                </a:spcBef>
                <a:defRPr/>
              </a:pPr>
              <a:r>
                <a:rPr kumimoji="1" lang="ja-JP" altLang="en-US" sz="2400" dirty="0">
                  <a:solidFill>
                    <a:prstClr val="black"/>
                  </a:solidFill>
                  <a:latin typeface="UD デジタル 教科書体 NK-R" panose="02020400000000000000" pitchFamily="18" charset="-128"/>
                  <a:ea typeface="UD デジタル 教科書体 NK-R" panose="02020400000000000000" pitchFamily="18" charset="-128"/>
                </a:rPr>
                <a:t>第三者は１５ｍ以上離れること</a:t>
              </a:r>
              <a:endParaRPr lang="en-US" altLang="ja-JP" sz="2400" dirty="0">
                <a:solidFill>
                  <a:srgbClr val="000000"/>
                </a:solidFill>
                <a:effectLst/>
                <a:latin typeface="UD デジタル 教科書体 NK-R" panose="02020400000000000000" pitchFamily="18" charset="-128"/>
                <a:ea typeface="UD デジタル 教科書体 NK-R" panose="02020400000000000000" pitchFamily="18" charset="-128"/>
              </a:endParaRPr>
            </a:p>
          </p:txBody>
        </p:sp>
        <p:sp>
          <p:nvSpPr>
            <p:cNvPr id="12" name="矢印: 右 11">
              <a:extLst>
                <a:ext uri="{FF2B5EF4-FFF2-40B4-BE49-F238E27FC236}">
                  <a16:creationId xmlns:a16="http://schemas.microsoft.com/office/drawing/2014/main" id="{FFA6BB83-6B5D-4F8B-D34B-B06A78621DB0}"/>
                </a:ext>
              </a:extLst>
            </p:cNvPr>
            <p:cNvSpPr/>
            <p:nvPr/>
          </p:nvSpPr>
          <p:spPr>
            <a:xfrm rot="5400000">
              <a:off x="4572695" y="3005686"/>
              <a:ext cx="251108" cy="890147"/>
            </a:xfrm>
            <a:prstGeom prst="rightArrow">
              <a:avLst/>
            </a:prstGeom>
            <a:solidFill>
              <a:srgbClr val="99CC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latin typeface="ＭＳ Ｐゴシック" panose="020B0600070205080204" pitchFamily="50" charset="-128"/>
                <a:ea typeface="ＭＳ Ｐゴシック" panose="020B0600070205080204" pitchFamily="50" charset="-128"/>
              </a:endParaRPr>
            </a:p>
          </p:txBody>
        </p:sp>
      </p:grpSp>
      <p:sp>
        <p:nvSpPr>
          <p:cNvPr id="13" name="Rectangle 12">
            <a:extLst>
              <a:ext uri="{FF2B5EF4-FFF2-40B4-BE49-F238E27FC236}">
                <a16:creationId xmlns:a16="http://schemas.microsoft.com/office/drawing/2014/main" id="{D04EAB92-4840-9D54-0EFA-954C1E0C30DF}"/>
              </a:ext>
            </a:extLst>
          </p:cNvPr>
          <p:cNvSpPr>
            <a:spLocks noChangeArrowheads="1"/>
          </p:cNvSpPr>
          <p:nvPr/>
        </p:nvSpPr>
        <p:spPr bwMode="auto">
          <a:xfrm>
            <a:off x="394636" y="5338832"/>
            <a:ext cx="4909530" cy="738664"/>
          </a:xfrm>
          <a:prstGeom prst="rect">
            <a:avLst/>
          </a:prstGeom>
          <a:noFill/>
          <a:ln w="9525">
            <a:noFill/>
            <a:miter lim="800000"/>
            <a:headEnd/>
            <a:tailEnd/>
          </a:ln>
        </p:spPr>
        <p:txBody>
          <a:bodyPr vert="horz" wrap="square" lIns="0" tIns="0" rIns="0" bIns="0" numCol="1" anchor="t" anchorCtr="0" compatLnSpc="1">
            <a:prstTxWarp prst="textNoShape">
              <a:avLst/>
            </a:prstTxWarp>
            <a:spAutoFit/>
          </a:bodyPr>
          <a:lstStyle/>
          <a:p>
            <a:pPr lvl="0">
              <a:spcBef>
                <a:spcPts val="600"/>
              </a:spcBef>
            </a:pPr>
            <a:r>
              <a:rPr lang="ja-JP" altLang="en-US" sz="2400" dirty="0">
                <a:solidFill>
                  <a:srgbClr val="000000"/>
                </a:solidFill>
                <a:effectLst/>
                <a:latin typeface="UD デジタル 教科書体 NK-R" panose="02020400000000000000" pitchFamily="18" charset="-128"/>
                <a:ea typeface="UD デジタル 教科書体 NK-R" panose="02020400000000000000" pitchFamily="18" charset="-128"/>
              </a:rPr>
              <a:t>作業者への合図は、光の反射など遠目からできる方法を検討しましょう</a:t>
            </a:r>
            <a:endParaRPr lang="en-US" altLang="ja-JP" sz="2400" dirty="0">
              <a:solidFill>
                <a:srgbClr val="000000"/>
              </a:solidFill>
              <a:effectLst/>
              <a:latin typeface="UD デジタル 教科書体 NK-R" panose="02020400000000000000" pitchFamily="18" charset="-128"/>
              <a:ea typeface="UD デジタル 教科書体 NK-R" panose="02020400000000000000" pitchFamily="18" charset="-128"/>
            </a:endParaRPr>
          </a:p>
        </p:txBody>
      </p:sp>
      <p:cxnSp>
        <p:nvCxnSpPr>
          <p:cNvPr id="14" name="直線コネクタ 13">
            <a:extLst>
              <a:ext uri="{FF2B5EF4-FFF2-40B4-BE49-F238E27FC236}">
                <a16:creationId xmlns:a16="http://schemas.microsoft.com/office/drawing/2014/main" id="{1F07B1D0-2B4D-E659-4A06-65264F0E0EA6}"/>
              </a:ext>
            </a:extLst>
          </p:cNvPr>
          <p:cNvCxnSpPr/>
          <p:nvPr/>
        </p:nvCxnSpPr>
        <p:spPr>
          <a:xfrm>
            <a:off x="394636" y="938997"/>
            <a:ext cx="8354728" cy="0"/>
          </a:xfrm>
          <a:prstGeom prst="line">
            <a:avLst/>
          </a:prstGeom>
          <a:ln w="76200">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6841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fade">
                                      <p:cBhvr>
                                        <p:cTn id="12" dur="500"/>
                                        <p:tgtEl>
                                          <p:spTgt spid="13"/>
                                        </p:tgtEl>
                                      </p:cBhvr>
                                    </p:animEffect>
                                  </p:childTnLst>
                                </p:cTn>
                              </p:par>
                              <p:par>
                                <p:cTn id="13" presetID="10" presetClass="entr" presetSubtype="0" fill="hold" nodeType="withEffect">
                                  <p:stCondLst>
                                    <p:cond delay="0"/>
                                  </p:stCondLst>
                                  <p:childTnLst>
                                    <p:set>
                                      <p:cBhvr>
                                        <p:cTn id="14" dur="1" fill="hold">
                                          <p:stCondLst>
                                            <p:cond delay="0"/>
                                          </p:stCondLst>
                                        </p:cTn>
                                        <p:tgtEl>
                                          <p:spTgt spid="15"/>
                                        </p:tgtEl>
                                        <p:attrNameLst>
                                          <p:attrName>style.visibility</p:attrName>
                                        </p:attrNameLst>
                                      </p:cBhvr>
                                      <p:to>
                                        <p:strVal val="visible"/>
                                      </p:to>
                                    </p:set>
                                    <p:animEffect transition="in" filter="fade">
                                      <p:cBhvr>
                                        <p:cTn id="15"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3571" name="AutoShape 3"/>
          <p:cNvSpPr>
            <a:spLocks noChangeAspect="1" noChangeArrowheads="1" noTextEdit="1"/>
          </p:cNvSpPr>
          <p:nvPr/>
        </p:nvSpPr>
        <p:spPr bwMode="auto">
          <a:xfrm>
            <a:off x="0" y="6350"/>
            <a:ext cx="9144000" cy="68580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493576" name="Rectangle 8"/>
          <p:cNvSpPr>
            <a:spLocks noChangeArrowheads="1"/>
          </p:cNvSpPr>
          <p:nvPr/>
        </p:nvSpPr>
        <p:spPr bwMode="auto">
          <a:xfrm>
            <a:off x="2247900" y="158750"/>
            <a:ext cx="4651375" cy="76517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18" name="Rectangle 7"/>
          <p:cNvSpPr>
            <a:spLocks noChangeArrowheads="1"/>
          </p:cNvSpPr>
          <p:nvPr/>
        </p:nvSpPr>
        <p:spPr bwMode="auto">
          <a:xfrm>
            <a:off x="813718" y="37478"/>
            <a:ext cx="7110013" cy="732363"/>
          </a:xfrm>
          <a:prstGeom prst="rect">
            <a:avLst/>
          </a:prstGeom>
          <a:noFill/>
          <a:ln w="12700">
            <a:noFill/>
            <a:miter lim="800000"/>
            <a:headEnd type="none" w="sm" len="sm"/>
            <a:tailEnd type="none" w="sm" len="sm"/>
          </a:ln>
          <a:effectLst/>
        </p:spPr>
        <p:txBody>
          <a:bodyPr wrap="square" tIns="118800" bIns="118800">
            <a:spAutoFit/>
          </a:bodyPr>
          <a:lstStyle/>
          <a:p>
            <a:pPr algn="ctr"/>
            <a:r>
              <a:rPr lang="ja-JP" altLang="en-US" sz="3200" dirty="0">
                <a:solidFill>
                  <a:schemeClr val="accent1">
                    <a:lumMod val="50000"/>
                  </a:schemeClr>
                </a:solidFill>
                <a:latin typeface="HGP創英角ｺﾞｼｯｸUB" panose="020B0900000000000000" pitchFamily="50" charset="-128"/>
                <a:ea typeface="HGP創英角ｺﾞｼｯｸUB" panose="020B0900000000000000" pitchFamily="50" charset="-128"/>
              </a:rPr>
              <a:t>作業時の正しい服装・装備</a:t>
            </a:r>
          </a:p>
        </p:txBody>
      </p:sp>
      <p:pic>
        <p:nvPicPr>
          <p:cNvPr id="13" name="図 12">
            <a:extLst>
              <a:ext uri="{FF2B5EF4-FFF2-40B4-BE49-F238E27FC236}">
                <a16:creationId xmlns:a16="http://schemas.microsoft.com/office/drawing/2014/main" id="{BE7A2647-3E14-4290-AFC7-DC640562F41C}"/>
              </a:ext>
            </a:extLst>
          </p:cNvPr>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220268" y="922241"/>
            <a:ext cx="4460318" cy="5862635"/>
          </a:xfrm>
          <a:prstGeom prst="rect">
            <a:avLst/>
          </a:prstGeom>
          <a:noFill/>
          <a:ln>
            <a:noFill/>
          </a:ln>
        </p:spPr>
      </p:pic>
      <p:sp>
        <p:nvSpPr>
          <p:cNvPr id="14" name="吹き出し: 四角形 13">
            <a:extLst>
              <a:ext uri="{FF2B5EF4-FFF2-40B4-BE49-F238E27FC236}">
                <a16:creationId xmlns:a16="http://schemas.microsoft.com/office/drawing/2014/main" id="{FB793876-D8B3-48AF-88E3-2B50CA08AC09}"/>
              </a:ext>
            </a:extLst>
          </p:cNvPr>
          <p:cNvSpPr/>
          <p:nvPr/>
        </p:nvSpPr>
        <p:spPr>
          <a:xfrm>
            <a:off x="6249936" y="1174425"/>
            <a:ext cx="2243738" cy="742178"/>
          </a:xfrm>
          <a:prstGeom prst="wedgeRectCallout">
            <a:avLst>
              <a:gd name="adj1" fmla="val -80080"/>
              <a:gd name="adj2" fmla="val 28334"/>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000" dirty="0">
                <a:solidFill>
                  <a:sysClr val="windowText" lastClr="000000"/>
                </a:solidFill>
                <a:latin typeface="ＭＳ Ｐゴシック" panose="020B0600070205080204" pitchFamily="50" charset="-128"/>
                <a:ea typeface="ＭＳ Ｐゴシック" panose="020B0600070205080204" pitchFamily="50" charset="-128"/>
              </a:rPr>
              <a:t>または、フェイスガード（防災面）</a:t>
            </a:r>
          </a:p>
        </p:txBody>
      </p:sp>
      <p:sp>
        <p:nvSpPr>
          <p:cNvPr id="15" name="吹き出し: 四角形 14">
            <a:extLst>
              <a:ext uri="{FF2B5EF4-FFF2-40B4-BE49-F238E27FC236}">
                <a16:creationId xmlns:a16="http://schemas.microsoft.com/office/drawing/2014/main" id="{3660B0BB-72FA-4161-B805-92CE11311E4E}"/>
              </a:ext>
            </a:extLst>
          </p:cNvPr>
          <p:cNvSpPr/>
          <p:nvPr/>
        </p:nvSpPr>
        <p:spPr>
          <a:xfrm>
            <a:off x="5919778" y="5413892"/>
            <a:ext cx="2694901" cy="916492"/>
          </a:xfrm>
          <a:prstGeom prst="wedgeRectCallout">
            <a:avLst>
              <a:gd name="adj1" fmla="val -69301"/>
              <a:gd name="adj2" fmla="val -27574"/>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2000" dirty="0">
                <a:solidFill>
                  <a:sysClr val="windowText" lastClr="000000"/>
                </a:solidFill>
                <a:latin typeface="ＭＳ Ｐゴシック" panose="020B0600070205080204" pitchFamily="50" charset="-128"/>
                <a:ea typeface="ＭＳ Ｐゴシック" panose="020B0600070205080204" pitchFamily="50" charset="-128"/>
              </a:rPr>
              <a:t>刈刃で切らないため、安全靴または安全長靴を履きましょう</a:t>
            </a:r>
          </a:p>
        </p:txBody>
      </p:sp>
      <p:grpSp>
        <p:nvGrpSpPr>
          <p:cNvPr id="2" name="グループ化 1">
            <a:extLst>
              <a:ext uri="{FF2B5EF4-FFF2-40B4-BE49-F238E27FC236}">
                <a16:creationId xmlns:a16="http://schemas.microsoft.com/office/drawing/2014/main" id="{44D2B24F-D133-40D9-AA72-DEDA77D1D841}"/>
              </a:ext>
            </a:extLst>
          </p:cNvPr>
          <p:cNvGrpSpPr/>
          <p:nvPr/>
        </p:nvGrpSpPr>
        <p:grpSpPr>
          <a:xfrm>
            <a:off x="6125620" y="2269564"/>
            <a:ext cx="2866638" cy="2610362"/>
            <a:chOff x="6162101" y="2269564"/>
            <a:chExt cx="2866638" cy="2610362"/>
          </a:xfrm>
        </p:grpSpPr>
        <p:sp>
          <p:nvSpPr>
            <p:cNvPr id="16" name="吹き出し: 四角形 15">
              <a:extLst>
                <a:ext uri="{FF2B5EF4-FFF2-40B4-BE49-F238E27FC236}">
                  <a16:creationId xmlns:a16="http://schemas.microsoft.com/office/drawing/2014/main" id="{380A98AF-64E3-4523-962D-E7C6E09EF392}"/>
                </a:ext>
              </a:extLst>
            </p:cNvPr>
            <p:cNvSpPr/>
            <p:nvPr/>
          </p:nvSpPr>
          <p:spPr>
            <a:xfrm>
              <a:off x="6162101" y="2269564"/>
              <a:ext cx="2866638" cy="2610362"/>
            </a:xfrm>
            <a:prstGeom prst="wedgeRectCallout">
              <a:avLst>
                <a:gd name="adj1" fmla="val -76157"/>
                <a:gd name="adj2" fmla="val 72781"/>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en-US" altLang="ja-JP" sz="2000" dirty="0">
                <a:solidFill>
                  <a:sysClr val="windowText" lastClr="000000"/>
                </a:solidFill>
                <a:latin typeface="ＭＳ Ｐゴシック" panose="020B0600070205080204" pitchFamily="50" charset="-128"/>
                <a:ea typeface="ＭＳ Ｐゴシック" panose="020B0600070205080204" pitchFamily="50" charset="-128"/>
              </a:endParaRPr>
            </a:p>
            <a:p>
              <a:pPr algn="ctr"/>
              <a:endParaRPr kumimoji="1" lang="en-US" altLang="ja-JP" sz="2000" dirty="0">
                <a:solidFill>
                  <a:sysClr val="windowText" lastClr="000000"/>
                </a:solidFill>
                <a:latin typeface="ＭＳ Ｐゴシック" panose="020B0600070205080204" pitchFamily="50" charset="-128"/>
                <a:ea typeface="ＭＳ Ｐゴシック" panose="020B0600070205080204" pitchFamily="50" charset="-128"/>
              </a:endParaRPr>
            </a:p>
            <a:p>
              <a:pPr algn="ctr"/>
              <a:endParaRPr kumimoji="1" lang="en-US" altLang="ja-JP" sz="2000" dirty="0">
                <a:solidFill>
                  <a:sysClr val="windowText" lastClr="000000"/>
                </a:solidFill>
                <a:latin typeface="ＭＳ Ｐゴシック" panose="020B0600070205080204" pitchFamily="50" charset="-128"/>
                <a:ea typeface="ＭＳ Ｐゴシック" panose="020B0600070205080204" pitchFamily="50" charset="-128"/>
              </a:endParaRPr>
            </a:p>
            <a:p>
              <a:pPr algn="ctr"/>
              <a:endParaRPr kumimoji="1" lang="en-US" altLang="ja-JP" sz="2000" dirty="0">
                <a:solidFill>
                  <a:sysClr val="windowText" lastClr="000000"/>
                </a:solidFill>
                <a:latin typeface="ＭＳ Ｐゴシック" panose="020B0600070205080204" pitchFamily="50" charset="-128"/>
                <a:ea typeface="ＭＳ Ｐゴシック" panose="020B0600070205080204" pitchFamily="50" charset="-128"/>
              </a:endParaRPr>
            </a:p>
            <a:p>
              <a:pPr algn="ctr"/>
              <a:endParaRPr kumimoji="1" lang="en-US" altLang="ja-JP" sz="2000" dirty="0">
                <a:solidFill>
                  <a:sysClr val="windowText" lastClr="000000"/>
                </a:solidFill>
                <a:latin typeface="ＭＳ Ｐゴシック" panose="020B0600070205080204" pitchFamily="50" charset="-128"/>
                <a:ea typeface="ＭＳ Ｐゴシック" panose="020B0600070205080204" pitchFamily="50" charset="-128"/>
              </a:endParaRPr>
            </a:p>
            <a:p>
              <a:pPr algn="ctr"/>
              <a:endParaRPr kumimoji="1" lang="en-US" altLang="ja-JP" sz="2000" dirty="0">
                <a:solidFill>
                  <a:sysClr val="windowText" lastClr="000000"/>
                </a:solidFill>
                <a:latin typeface="ＭＳ Ｐゴシック" panose="020B0600070205080204" pitchFamily="50" charset="-128"/>
                <a:ea typeface="ＭＳ Ｐゴシック" panose="020B0600070205080204" pitchFamily="50" charset="-128"/>
              </a:endParaRPr>
            </a:p>
            <a:p>
              <a:pPr algn="ctr"/>
              <a:r>
                <a:rPr kumimoji="1" lang="ja-JP" altLang="en-US" sz="2000" dirty="0">
                  <a:solidFill>
                    <a:sysClr val="windowText" lastClr="000000"/>
                  </a:solidFill>
                  <a:latin typeface="ＭＳ Ｐゴシック" panose="020B0600070205080204" pitchFamily="50" charset="-128"/>
                  <a:ea typeface="ＭＳ Ｐゴシック" panose="020B0600070205080204" pitchFamily="50" charset="-128"/>
                </a:rPr>
                <a:t>法面での作業時には外付けスパイクも有効</a:t>
              </a:r>
            </a:p>
          </p:txBody>
        </p:sp>
        <p:pic>
          <p:nvPicPr>
            <p:cNvPr id="17" name="Picture 2" descr="\\ANZENKENFILE2\anzenken\写真\H24年度\120700-11えちご上越対面調査先の再調査\積撮影分\DSC01216.JPG">
              <a:extLst>
                <a:ext uri="{FF2B5EF4-FFF2-40B4-BE49-F238E27FC236}">
                  <a16:creationId xmlns:a16="http://schemas.microsoft.com/office/drawing/2014/main" id="{D31BE72B-B2BA-45CE-AD68-195201377A59}"/>
                </a:ext>
              </a:extLst>
            </p:cNvPr>
            <p:cNvPicPr>
              <a:picLocks noChangeAspect="1" noChangeArrowheads="1"/>
            </p:cNvPicPr>
            <p:nvPr/>
          </p:nvPicPr>
          <p:blipFill>
            <a:blip r:embed="rId4" cstate="print"/>
            <a:srcRect l="13316" t="12291" b="2995"/>
            <a:stretch>
              <a:fillRect/>
            </a:stretch>
          </p:blipFill>
          <p:spPr bwMode="auto">
            <a:xfrm>
              <a:off x="6327439" y="2347996"/>
              <a:ext cx="2535961" cy="1831821"/>
            </a:xfrm>
            <a:prstGeom prst="rect">
              <a:avLst/>
            </a:prstGeom>
            <a:noFill/>
            <a:ln>
              <a:solidFill>
                <a:schemeClr val="bg1"/>
              </a:solidFill>
            </a:ln>
          </p:spPr>
        </p:pic>
      </p:grpSp>
      <p:sp>
        <p:nvSpPr>
          <p:cNvPr id="20" name="吹き出し: 四角形 19">
            <a:extLst>
              <a:ext uri="{FF2B5EF4-FFF2-40B4-BE49-F238E27FC236}">
                <a16:creationId xmlns:a16="http://schemas.microsoft.com/office/drawing/2014/main" id="{DC544CF8-DC30-4035-8B81-B72F7861AFCB}"/>
              </a:ext>
            </a:extLst>
          </p:cNvPr>
          <p:cNvSpPr/>
          <p:nvPr/>
        </p:nvSpPr>
        <p:spPr>
          <a:xfrm>
            <a:off x="116439" y="2391182"/>
            <a:ext cx="2243737" cy="1247284"/>
          </a:xfrm>
          <a:prstGeom prst="wedgeRectCallout">
            <a:avLst>
              <a:gd name="adj1" fmla="val 80409"/>
              <a:gd name="adj2" fmla="val 24136"/>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r>
              <a:rPr kumimoji="1" lang="ja-JP" altLang="en-US" sz="2000" dirty="0">
                <a:solidFill>
                  <a:sysClr val="windowText" lastClr="000000"/>
                </a:solidFill>
                <a:latin typeface="ＭＳ Ｐゴシック" panose="020B0600070205080204" pitchFamily="50" charset="-128"/>
                <a:ea typeface="ＭＳ Ｐゴシック" panose="020B0600070205080204" pitchFamily="50" charset="-128"/>
              </a:rPr>
              <a:t>飛散物等によるケガを防ぐため、皮膚を露出しない</a:t>
            </a:r>
          </a:p>
        </p:txBody>
      </p:sp>
      <p:sp>
        <p:nvSpPr>
          <p:cNvPr id="3" name="スライド番号プレースホルダー 2">
            <a:extLst>
              <a:ext uri="{FF2B5EF4-FFF2-40B4-BE49-F238E27FC236}">
                <a16:creationId xmlns:a16="http://schemas.microsoft.com/office/drawing/2014/main" id="{6B22E88A-29E2-CDAD-294E-EC93C26042F1}"/>
              </a:ext>
            </a:extLst>
          </p:cNvPr>
          <p:cNvSpPr>
            <a:spLocks noGrp="1"/>
          </p:cNvSpPr>
          <p:nvPr>
            <p:ph type="sldNum" sz="quarter" idx="12"/>
          </p:nvPr>
        </p:nvSpPr>
        <p:spPr/>
        <p:txBody>
          <a:bodyPr/>
          <a:lstStyle/>
          <a:p>
            <a:fld id="{7CDA0E17-1C9E-4849-95CE-BCC8B3B85E09}" type="slidenum">
              <a:rPr kumimoji="1" lang="ja-JP" altLang="en-US" smtClean="0"/>
              <a:t>18</a:t>
            </a:fld>
            <a:endParaRPr kumimoji="1" lang="ja-JP" altLang="en-US"/>
          </a:p>
        </p:txBody>
      </p:sp>
      <p:cxnSp>
        <p:nvCxnSpPr>
          <p:cNvPr id="4" name="直線コネクタ 3">
            <a:extLst>
              <a:ext uri="{FF2B5EF4-FFF2-40B4-BE49-F238E27FC236}">
                <a16:creationId xmlns:a16="http://schemas.microsoft.com/office/drawing/2014/main" id="{9290101E-91C9-EEA4-F037-CBF96BE1E4C9}"/>
              </a:ext>
            </a:extLst>
          </p:cNvPr>
          <p:cNvCxnSpPr/>
          <p:nvPr/>
        </p:nvCxnSpPr>
        <p:spPr>
          <a:xfrm>
            <a:off x="394636" y="748602"/>
            <a:ext cx="8354728" cy="0"/>
          </a:xfrm>
          <a:prstGeom prst="line">
            <a:avLst/>
          </a:prstGeom>
          <a:ln w="76200">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pic>
        <p:nvPicPr>
          <p:cNvPr id="5" name="図 4">
            <a:extLst>
              <a:ext uri="{FF2B5EF4-FFF2-40B4-BE49-F238E27FC236}">
                <a16:creationId xmlns:a16="http://schemas.microsoft.com/office/drawing/2014/main" id="{58179335-C508-4355-4DE2-CCF3A61973B6}"/>
              </a:ext>
            </a:extLst>
          </p:cNvPr>
          <p:cNvPicPr>
            <a:picLocks noChangeAspect="1"/>
          </p:cNvPicPr>
          <p:nvPr/>
        </p:nvPicPr>
        <p:blipFill>
          <a:blip r:embed="rId5">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151741" y="3853558"/>
            <a:ext cx="2237011" cy="2667822"/>
          </a:xfrm>
          <a:prstGeom prst="rect">
            <a:avLst/>
          </a:prstGeom>
        </p:spPr>
      </p:pic>
    </p:spTree>
    <p:extLst>
      <p:ext uri="{BB962C8B-B14F-4D97-AF65-F5344CB8AC3E}">
        <p14:creationId xmlns:p14="http://schemas.microsoft.com/office/powerpoint/2010/main" val="160490399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直線コネクタ 4">
            <a:extLst>
              <a:ext uri="{FF2B5EF4-FFF2-40B4-BE49-F238E27FC236}">
                <a16:creationId xmlns:a16="http://schemas.microsoft.com/office/drawing/2014/main" id="{3ACB5D52-A4F6-441E-BC50-F630AC1D0630}"/>
              </a:ext>
            </a:extLst>
          </p:cNvPr>
          <p:cNvCxnSpPr/>
          <p:nvPr/>
        </p:nvCxnSpPr>
        <p:spPr>
          <a:xfrm>
            <a:off x="394636" y="848350"/>
            <a:ext cx="8354728" cy="0"/>
          </a:xfrm>
          <a:prstGeom prst="line">
            <a:avLst/>
          </a:prstGeom>
          <a:ln w="76200">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sp>
        <p:nvSpPr>
          <p:cNvPr id="18" name="スライド番号プレースホルダー 2">
            <a:extLst>
              <a:ext uri="{FF2B5EF4-FFF2-40B4-BE49-F238E27FC236}">
                <a16:creationId xmlns:a16="http://schemas.microsoft.com/office/drawing/2014/main" id="{1DAABCC2-59FA-4A4C-B30C-1ED7CE2E2951}"/>
              </a:ext>
            </a:extLst>
          </p:cNvPr>
          <p:cNvSpPr>
            <a:spLocks noGrp="1"/>
          </p:cNvSpPr>
          <p:nvPr>
            <p:ph type="sldNum" sz="quarter" idx="12"/>
          </p:nvPr>
        </p:nvSpPr>
        <p:spPr>
          <a:xfrm>
            <a:off x="6961909" y="6408854"/>
            <a:ext cx="1949477" cy="238123"/>
          </a:xfrm>
        </p:spPr>
        <p:txBody>
          <a:bodyPr/>
          <a:lstStyle/>
          <a:p>
            <a:fld id="{64452A23-BFEA-43FD-98FB-69091C0AE9EE}" type="slidenum">
              <a:rPr lang="ja-JP" altLang="en-US" smtClean="0"/>
              <a:pPr/>
              <a:t>1</a:t>
            </a:fld>
            <a:endParaRPr lang="ja-JP" altLang="en-US" dirty="0"/>
          </a:p>
        </p:txBody>
      </p:sp>
      <p:pic>
        <p:nvPicPr>
          <p:cNvPr id="35" name="図 34">
            <a:extLst>
              <a:ext uri="{FF2B5EF4-FFF2-40B4-BE49-F238E27FC236}">
                <a16:creationId xmlns:a16="http://schemas.microsoft.com/office/drawing/2014/main" id="{7F473502-4F16-D089-9E96-2252F60F9799}"/>
              </a:ext>
            </a:extLst>
          </p:cNvPr>
          <p:cNvPicPr>
            <a:picLocks noChangeAspect="1"/>
          </p:cNvPicPr>
          <p:nvPr/>
        </p:nvPicPr>
        <p:blipFill>
          <a:blip r:embed="rId3"/>
          <a:stretch>
            <a:fillRect/>
          </a:stretch>
        </p:blipFill>
        <p:spPr>
          <a:xfrm>
            <a:off x="394636" y="1137277"/>
            <a:ext cx="8077200" cy="781050"/>
          </a:xfrm>
          <a:prstGeom prst="rect">
            <a:avLst/>
          </a:prstGeom>
        </p:spPr>
      </p:pic>
      <p:pic>
        <p:nvPicPr>
          <p:cNvPr id="37" name="図 36">
            <a:extLst>
              <a:ext uri="{FF2B5EF4-FFF2-40B4-BE49-F238E27FC236}">
                <a16:creationId xmlns:a16="http://schemas.microsoft.com/office/drawing/2014/main" id="{32679DC9-BA1E-B420-3F1C-7E66F81B8988}"/>
              </a:ext>
            </a:extLst>
          </p:cNvPr>
          <p:cNvPicPr>
            <a:picLocks noChangeAspect="1"/>
          </p:cNvPicPr>
          <p:nvPr/>
        </p:nvPicPr>
        <p:blipFill>
          <a:blip r:embed="rId4"/>
          <a:stretch>
            <a:fillRect/>
          </a:stretch>
        </p:blipFill>
        <p:spPr>
          <a:xfrm>
            <a:off x="244359" y="2106770"/>
            <a:ext cx="8795958" cy="4127136"/>
          </a:xfrm>
          <a:prstGeom prst="rect">
            <a:avLst/>
          </a:prstGeom>
        </p:spPr>
      </p:pic>
      <p:sp>
        <p:nvSpPr>
          <p:cNvPr id="2" name="テキスト ボックス 1">
            <a:extLst>
              <a:ext uri="{FF2B5EF4-FFF2-40B4-BE49-F238E27FC236}">
                <a16:creationId xmlns:a16="http://schemas.microsoft.com/office/drawing/2014/main" id="{A8A22349-B1FA-B2D5-63CF-AFAB9C5BAC2E}"/>
              </a:ext>
            </a:extLst>
          </p:cNvPr>
          <p:cNvSpPr txBox="1"/>
          <p:nvPr/>
        </p:nvSpPr>
        <p:spPr>
          <a:xfrm>
            <a:off x="244359" y="211023"/>
            <a:ext cx="6752492" cy="461665"/>
          </a:xfrm>
          <a:prstGeom prst="rect">
            <a:avLst/>
          </a:prstGeom>
          <a:noFill/>
        </p:spPr>
        <p:txBody>
          <a:bodyPr wrap="square" rtlCol="0">
            <a:spAutoFit/>
          </a:bodyPr>
          <a:lstStyle/>
          <a:p>
            <a:r>
              <a:rPr kumimoji="1" lang="ja-JP" altLang="en-US" sz="2400" dirty="0">
                <a:solidFill>
                  <a:schemeClr val="accent1">
                    <a:lumMod val="50000"/>
                  </a:schemeClr>
                </a:solidFill>
                <a:latin typeface="HGS創英角ｺﾞｼｯｸUB" panose="020B0900000000000000" pitchFamily="50" charset="-128"/>
                <a:ea typeface="HGS創英角ｺﾞｼｯｸUB" panose="020B0900000000000000" pitchFamily="50" charset="-128"/>
              </a:rPr>
              <a:t>農作業事故は、あなたの身近に迫っている！ </a:t>
            </a:r>
            <a:endParaRPr kumimoji="1" lang="ja-JP" altLang="en-US" sz="2000" dirty="0">
              <a:solidFill>
                <a:schemeClr val="accent1">
                  <a:lumMod val="50000"/>
                </a:schemeClr>
              </a:solidFill>
              <a:latin typeface="HGS創英角ｺﾞｼｯｸUB" panose="020B0900000000000000" pitchFamily="50" charset="-128"/>
              <a:ea typeface="HGS創英角ｺﾞｼｯｸUB" panose="020B0900000000000000" pitchFamily="50" charset="-128"/>
            </a:endParaRPr>
          </a:p>
        </p:txBody>
      </p:sp>
      <p:sp>
        <p:nvSpPr>
          <p:cNvPr id="3" name="テキスト ボックス 2">
            <a:extLst>
              <a:ext uri="{FF2B5EF4-FFF2-40B4-BE49-F238E27FC236}">
                <a16:creationId xmlns:a16="http://schemas.microsoft.com/office/drawing/2014/main" id="{085A4ADD-EF99-6949-7443-2A8FE9F40076}"/>
              </a:ext>
            </a:extLst>
          </p:cNvPr>
          <p:cNvSpPr txBox="1"/>
          <p:nvPr/>
        </p:nvSpPr>
        <p:spPr>
          <a:xfrm>
            <a:off x="6996851" y="272269"/>
            <a:ext cx="1848897" cy="369332"/>
          </a:xfrm>
          <a:prstGeom prst="rect">
            <a:avLst/>
          </a:prstGeom>
          <a:noFill/>
          <a:ln w="38100">
            <a:solidFill>
              <a:srgbClr val="C00000"/>
            </a:solidFill>
          </a:ln>
        </p:spPr>
        <p:txBody>
          <a:bodyPr wrap="square" rtlCol="0">
            <a:spAutoFit/>
          </a:bodyPr>
          <a:lstStyle/>
          <a:p>
            <a:r>
              <a:rPr kumimoji="1" lang="ja-JP" altLang="en-US" dirty="0">
                <a:solidFill>
                  <a:srgbClr val="C00000"/>
                </a:solidFill>
                <a:latin typeface="HGS創英角ｺﾞｼｯｸUB" panose="020B0900000000000000" pitchFamily="50" charset="-128"/>
                <a:ea typeface="HGS創英角ｺﾞｼｯｸUB" panose="020B0900000000000000" pitchFamily="50" charset="-128"/>
              </a:rPr>
              <a:t>死亡事故データ</a:t>
            </a:r>
          </a:p>
        </p:txBody>
      </p:sp>
    </p:spTree>
    <p:extLst>
      <p:ext uri="{BB962C8B-B14F-4D97-AF65-F5344CB8AC3E}">
        <p14:creationId xmlns:p14="http://schemas.microsoft.com/office/powerpoint/2010/main" val="288395647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2">
            <a:extLst>
              <a:ext uri="{FF2B5EF4-FFF2-40B4-BE49-F238E27FC236}">
                <a16:creationId xmlns:a16="http://schemas.microsoft.com/office/drawing/2014/main" id="{CFA0FC30-0BEE-4006-B20E-5D9CF8A35A45}"/>
              </a:ext>
            </a:extLst>
          </p:cNvPr>
          <p:cNvSpPr txBox="1">
            <a:spLocks noChangeArrowheads="1"/>
          </p:cNvSpPr>
          <p:nvPr/>
        </p:nvSpPr>
        <p:spPr bwMode="auto">
          <a:xfrm>
            <a:off x="790888" y="54472"/>
            <a:ext cx="7292061" cy="652463"/>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1" lang="ja-JP" altLang="en-US" sz="3200" b="0" i="0" u="none" strike="noStrike" kern="1200" cap="none" spc="0" normalizeH="0" baseline="0" noProof="0" dirty="0">
                <a:ln>
                  <a:noFill/>
                </a:ln>
                <a:solidFill>
                  <a:schemeClr val="accent1">
                    <a:lumMod val="50000"/>
                  </a:schemeClr>
                </a:solidFill>
                <a:effectLst/>
                <a:uLnTx/>
                <a:uFillTx/>
                <a:latin typeface="HGP創英角ｺﾞｼｯｸUB" panose="020B0900000000000000" pitchFamily="50" charset="-128"/>
                <a:ea typeface="HGP創英角ｺﾞｼｯｸUB" panose="020B0900000000000000" pitchFamily="50" charset="-128"/>
                <a:cs typeface="+mj-cs"/>
              </a:rPr>
              <a:t>刈払機の安全衛生教育を受けましょう</a:t>
            </a:r>
          </a:p>
        </p:txBody>
      </p:sp>
      <p:sp>
        <p:nvSpPr>
          <p:cNvPr id="11" name="正方形/長方形 10">
            <a:extLst>
              <a:ext uri="{FF2B5EF4-FFF2-40B4-BE49-F238E27FC236}">
                <a16:creationId xmlns:a16="http://schemas.microsoft.com/office/drawing/2014/main" id="{1DCF45C8-F0EB-4D58-B9E3-773560E29DC7}"/>
              </a:ext>
            </a:extLst>
          </p:cNvPr>
          <p:cNvSpPr/>
          <p:nvPr/>
        </p:nvSpPr>
        <p:spPr>
          <a:xfrm>
            <a:off x="394636" y="810862"/>
            <a:ext cx="8548396" cy="1200329"/>
          </a:xfrm>
          <a:prstGeom prst="rect">
            <a:avLst/>
          </a:prstGeom>
        </p:spPr>
        <p:txBody>
          <a:bodyPr wrap="square">
            <a:spAutoFit/>
          </a:bodyPr>
          <a:lstStyle/>
          <a:p>
            <a:r>
              <a:rPr lang="ja-JP" altLang="en-US" sz="2400" dirty="0">
                <a:latin typeface="HGP創英角ｺﾞｼｯｸUB" panose="020B0900000000000000" pitchFamily="50" charset="-128"/>
                <a:ea typeface="HGP創英角ｺﾞｼｯｸUB" panose="020B0900000000000000" pitchFamily="50" charset="-128"/>
              </a:rPr>
              <a:t>従業員が刈払機で業務を行う場合、事業者（雇い主）は刈払機についての安全衛生教育を受けさせるよう指針が示されています</a:t>
            </a:r>
            <a:endParaRPr lang="en-US" altLang="ja-JP" sz="2400" dirty="0">
              <a:latin typeface="HGP創英角ｺﾞｼｯｸUB" panose="020B0900000000000000" pitchFamily="50" charset="-128"/>
              <a:ea typeface="HGP創英角ｺﾞｼｯｸUB" panose="020B0900000000000000" pitchFamily="50" charset="-128"/>
            </a:endParaRPr>
          </a:p>
          <a:p>
            <a:r>
              <a:rPr lang="ja-JP" altLang="en-US" sz="2400" dirty="0">
                <a:latin typeface="HGP創英角ｺﾞｼｯｸUB" panose="020B0900000000000000" pitchFamily="50" charset="-128"/>
                <a:ea typeface="HGP創英角ｺﾞｼｯｸUB" panose="020B0900000000000000" pitchFamily="50" charset="-128"/>
              </a:rPr>
              <a:t>　　　　（労働省労働基準局長　基発第</a:t>
            </a:r>
            <a:r>
              <a:rPr lang="en-US" altLang="ja-JP" sz="2400" dirty="0">
                <a:latin typeface="HGP創英角ｺﾞｼｯｸUB" panose="020B0900000000000000" pitchFamily="50" charset="-128"/>
                <a:ea typeface="HGP創英角ｺﾞｼｯｸUB" panose="020B0900000000000000" pitchFamily="50" charset="-128"/>
              </a:rPr>
              <a:t>66</a:t>
            </a:r>
            <a:r>
              <a:rPr lang="ja-JP" altLang="en-US" sz="2400" dirty="0">
                <a:latin typeface="HGP創英角ｺﾞｼｯｸUB" panose="020B0900000000000000" pitchFamily="50" charset="-128"/>
                <a:ea typeface="HGP創英角ｺﾞｼｯｸUB" panose="020B0900000000000000" pitchFamily="50" charset="-128"/>
              </a:rPr>
              <a:t>号平成</a:t>
            </a:r>
            <a:r>
              <a:rPr lang="en-US" altLang="ja-JP" sz="2400" dirty="0">
                <a:latin typeface="HGP創英角ｺﾞｼｯｸUB" panose="020B0900000000000000" pitchFamily="50" charset="-128"/>
                <a:ea typeface="HGP創英角ｺﾞｼｯｸUB" panose="020B0900000000000000" pitchFamily="50" charset="-128"/>
              </a:rPr>
              <a:t>12</a:t>
            </a:r>
            <a:r>
              <a:rPr lang="ja-JP" altLang="en-US" sz="2400" dirty="0">
                <a:latin typeface="HGP創英角ｺﾞｼｯｸUB" panose="020B0900000000000000" pitchFamily="50" charset="-128"/>
                <a:ea typeface="HGP創英角ｺﾞｼｯｸUB" panose="020B0900000000000000" pitchFamily="50" charset="-128"/>
              </a:rPr>
              <a:t>年</a:t>
            </a:r>
            <a:r>
              <a:rPr lang="en-US" altLang="ja-JP" sz="2400" dirty="0">
                <a:latin typeface="HGP創英角ｺﾞｼｯｸUB" panose="020B0900000000000000" pitchFamily="50" charset="-128"/>
                <a:ea typeface="HGP創英角ｺﾞｼｯｸUB" panose="020B0900000000000000" pitchFamily="50" charset="-128"/>
              </a:rPr>
              <a:t>2</a:t>
            </a:r>
            <a:r>
              <a:rPr lang="ja-JP" altLang="en-US" sz="2400" dirty="0">
                <a:latin typeface="HGP創英角ｺﾞｼｯｸUB" panose="020B0900000000000000" pitchFamily="50" charset="-128"/>
                <a:ea typeface="HGP創英角ｺﾞｼｯｸUB" panose="020B0900000000000000" pitchFamily="50" charset="-128"/>
              </a:rPr>
              <a:t>月</a:t>
            </a:r>
            <a:r>
              <a:rPr lang="en-US" altLang="ja-JP" sz="2400" dirty="0">
                <a:latin typeface="HGP創英角ｺﾞｼｯｸUB" panose="020B0900000000000000" pitchFamily="50" charset="-128"/>
                <a:ea typeface="HGP創英角ｺﾞｼｯｸUB" panose="020B0900000000000000" pitchFamily="50" charset="-128"/>
              </a:rPr>
              <a:t>16</a:t>
            </a:r>
            <a:r>
              <a:rPr lang="ja-JP" altLang="en-US" sz="2400" dirty="0">
                <a:latin typeface="HGP創英角ｺﾞｼｯｸUB" panose="020B0900000000000000" pitchFamily="50" charset="-128"/>
                <a:ea typeface="HGP創英角ｺﾞｼｯｸUB" panose="020B0900000000000000" pitchFamily="50" charset="-128"/>
              </a:rPr>
              <a:t>日）</a:t>
            </a:r>
            <a:endParaRPr lang="en-US" altLang="ja-JP" sz="2400" dirty="0">
              <a:latin typeface="HGP創英角ｺﾞｼｯｸUB" panose="020B0900000000000000" pitchFamily="50" charset="-128"/>
              <a:ea typeface="HGP創英角ｺﾞｼｯｸUB" panose="020B0900000000000000" pitchFamily="50" charset="-128"/>
            </a:endParaRPr>
          </a:p>
        </p:txBody>
      </p:sp>
      <p:grpSp>
        <p:nvGrpSpPr>
          <p:cNvPr id="4" name="グループ化 3">
            <a:extLst>
              <a:ext uri="{FF2B5EF4-FFF2-40B4-BE49-F238E27FC236}">
                <a16:creationId xmlns:a16="http://schemas.microsoft.com/office/drawing/2014/main" id="{C9FD9C62-45C2-4488-B85E-2FAEB433B05C}"/>
              </a:ext>
            </a:extLst>
          </p:cNvPr>
          <p:cNvGrpSpPr/>
          <p:nvPr/>
        </p:nvGrpSpPr>
        <p:grpSpPr>
          <a:xfrm>
            <a:off x="3024222" y="2020784"/>
            <a:ext cx="5456585" cy="2876152"/>
            <a:chOff x="3597004" y="2424406"/>
            <a:chExt cx="4342057" cy="2898801"/>
          </a:xfrm>
        </p:grpSpPr>
        <p:sp>
          <p:nvSpPr>
            <p:cNvPr id="13" name="正方形/長方形 12">
              <a:extLst>
                <a:ext uri="{FF2B5EF4-FFF2-40B4-BE49-F238E27FC236}">
                  <a16:creationId xmlns:a16="http://schemas.microsoft.com/office/drawing/2014/main" id="{4F1BF78C-0B0E-47C3-A0F7-00D133633D56}"/>
                </a:ext>
              </a:extLst>
            </p:cNvPr>
            <p:cNvSpPr/>
            <p:nvPr/>
          </p:nvSpPr>
          <p:spPr>
            <a:xfrm>
              <a:off x="3597004" y="2764055"/>
              <a:ext cx="4342057" cy="2559152"/>
            </a:xfrm>
            <a:prstGeom prst="rect">
              <a:avLst/>
            </a:prstGeom>
          </p:spPr>
          <p:txBody>
            <a:bodyPr wrap="square">
              <a:spAutoFit/>
            </a:bodyPr>
            <a:lstStyle/>
            <a:p>
              <a:pPr marL="342900" indent="-342900">
                <a:buFont typeface="Wingdings" panose="05000000000000000000" pitchFamily="2" charset="2"/>
                <a:buChar char="l"/>
              </a:pPr>
              <a:r>
                <a:rPr lang="ja-JP" altLang="en-US" sz="2400" dirty="0">
                  <a:latin typeface="HGP創英角ｺﾞｼｯｸUB" panose="020B0900000000000000" pitchFamily="50" charset="-128"/>
                  <a:ea typeface="HGP創英角ｺﾞｼｯｸUB" panose="020B0900000000000000" pitchFamily="50" charset="-128"/>
                </a:rPr>
                <a:t>都道府県の森林組合、建機教習所、労働基準協会等で実施されています</a:t>
              </a:r>
              <a:endParaRPr lang="en-US" altLang="ja-JP" sz="2400" dirty="0">
                <a:latin typeface="HGP創英角ｺﾞｼｯｸUB" panose="020B0900000000000000" pitchFamily="50" charset="-128"/>
                <a:ea typeface="HGP創英角ｺﾞｼｯｸUB" panose="020B0900000000000000" pitchFamily="50" charset="-128"/>
              </a:endParaRPr>
            </a:p>
            <a:p>
              <a:pPr marL="342900" indent="-342900">
                <a:spcBef>
                  <a:spcPts val="600"/>
                </a:spcBef>
                <a:buFont typeface="Wingdings" panose="05000000000000000000" pitchFamily="2" charset="2"/>
                <a:buChar char="l"/>
              </a:pPr>
              <a:r>
                <a:rPr lang="ja-JP" altLang="en-US" sz="2400" dirty="0">
                  <a:latin typeface="HGP創英角ｺﾞｼｯｸUB" panose="020B0900000000000000" pitchFamily="50" charset="-128"/>
                  <a:ea typeface="HGP創英角ｺﾞｼｯｸUB" panose="020B0900000000000000" pitchFamily="50" charset="-128"/>
                </a:rPr>
                <a:t>法人経営では、必ず受講しましょう</a:t>
              </a:r>
              <a:endParaRPr lang="en-US" altLang="ja-JP" sz="2400" dirty="0">
                <a:latin typeface="HGP創英角ｺﾞｼｯｸUB" panose="020B0900000000000000" pitchFamily="50" charset="-128"/>
                <a:ea typeface="HGP創英角ｺﾞｼｯｸUB" panose="020B0900000000000000" pitchFamily="50" charset="-128"/>
              </a:endParaRPr>
            </a:p>
            <a:p>
              <a:pPr marL="342900" indent="-342900">
                <a:spcBef>
                  <a:spcPts val="600"/>
                </a:spcBef>
                <a:buFont typeface="Wingdings" panose="05000000000000000000" pitchFamily="2" charset="2"/>
                <a:buChar char="l"/>
              </a:pPr>
              <a:r>
                <a:rPr lang="ja-JP" altLang="en-US" sz="2400" dirty="0">
                  <a:latin typeface="HGP創英角ｺﾞｼｯｸUB" panose="020B0900000000000000" pitchFamily="50" charset="-128"/>
                  <a:ea typeface="HGP創英角ｺﾞｼｯｸUB" panose="020B0900000000000000" pitchFamily="50" charset="-128"/>
                </a:rPr>
                <a:t>個人農家・その家族も参加できることが多く、ぜひ受講しましょう</a:t>
              </a:r>
              <a:endParaRPr lang="en-US" altLang="ja-JP" sz="2400" dirty="0">
                <a:latin typeface="HGP創英角ｺﾞｼｯｸUB" panose="020B0900000000000000" pitchFamily="50" charset="-128"/>
                <a:ea typeface="HGP創英角ｺﾞｼｯｸUB" panose="020B0900000000000000" pitchFamily="50" charset="-128"/>
              </a:endParaRPr>
            </a:p>
            <a:p>
              <a:pPr marL="342900" indent="-342900">
                <a:spcBef>
                  <a:spcPts val="600"/>
                </a:spcBef>
                <a:buFont typeface="Wingdings" panose="05000000000000000000" pitchFamily="2" charset="2"/>
                <a:buChar char="l"/>
              </a:pPr>
              <a:r>
                <a:rPr lang="ja-JP" altLang="en-US" sz="2400" dirty="0">
                  <a:latin typeface="HGP創英角ｺﾞｼｯｸUB" panose="020B0900000000000000" pitchFamily="50" charset="-128"/>
                  <a:ea typeface="HGP創英角ｺﾞｼｯｸUB" panose="020B0900000000000000" pitchFamily="50" charset="-128"/>
                </a:rPr>
                <a:t>実技を含めた１日（６時間）の講習です</a:t>
              </a:r>
              <a:endParaRPr lang="en-US" altLang="ja-JP" sz="2400" dirty="0">
                <a:latin typeface="HGP創英角ｺﾞｼｯｸUB" panose="020B0900000000000000" pitchFamily="50" charset="-128"/>
                <a:ea typeface="HGP創英角ｺﾞｼｯｸUB" panose="020B0900000000000000" pitchFamily="50" charset="-128"/>
              </a:endParaRPr>
            </a:p>
          </p:txBody>
        </p:sp>
        <p:sp>
          <p:nvSpPr>
            <p:cNvPr id="20" name="矢印: 右 19">
              <a:extLst>
                <a:ext uri="{FF2B5EF4-FFF2-40B4-BE49-F238E27FC236}">
                  <a16:creationId xmlns:a16="http://schemas.microsoft.com/office/drawing/2014/main" id="{01DFBDB7-E28F-419F-B065-1CC8F84F8D9A}"/>
                </a:ext>
              </a:extLst>
            </p:cNvPr>
            <p:cNvSpPr/>
            <p:nvPr/>
          </p:nvSpPr>
          <p:spPr>
            <a:xfrm rot="5400000">
              <a:off x="4603592" y="2104886"/>
              <a:ext cx="251108" cy="890147"/>
            </a:xfrm>
            <a:prstGeom prst="rightArrow">
              <a:avLst/>
            </a:prstGeom>
            <a:solidFill>
              <a:srgbClr val="99CC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latin typeface="ＭＳ Ｐゴシック" panose="020B0600070205080204" pitchFamily="50" charset="-128"/>
                <a:ea typeface="ＭＳ Ｐゴシック" panose="020B0600070205080204" pitchFamily="50" charset="-128"/>
              </a:endParaRPr>
            </a:p>
          </p:txBody>
        </p:sp>
      </p:grpSp>
      <p:sp>
        <p:nvSpPr>
          <p:cNvPr id="2" name="スライド番号プレースホルダー 1">
            <a:extLst>
              <a:ext uri="{FF2B5EF4-FFF2-40B4-BE49-F238E27FC236}">
                <a16:creationId xmlns:a16="http://schemas.microsoft.com/office/drawing/2014/main" id="{4C0AB023-2576-D97F-871D-627DE35FA459}"/>
              </a:ext>
            </a:extLst>
          </p:cNvPr>
          <p:cNvSpPr>
            <a:spLocks noGrp="1"/>
          </p:cNvSpPr>
          <p:nvPr>
            <p:ph type="sldNum" sz="quarter" idx="12"/>
          </p:nvPr>
        </p:nvSpPr>
        <p:spPr/>
        <p:txBody>
          <a:bodyPr/>
          <a:lstStyle/>
          <a:p>
            <a:fld id="{7CDA0E17-1C9E-4849-95CE-BCC8B3B85E09}" type="slidenum">
              <a:rPr kumimoji="1" lang="ja-JP" altLang="en-US" smtClean="0"/>
              <a:pPr/>
              <a:t>19</a:t>
            </a:fld>
            <a:endParaRPr kumimoji="1" lang="ja-JP" altLang="en-US" dirty="0"/>
          </a:p>
        </p:txBody>
      </p:sp>
      <p:cxnSp>
        <p:nvCxnSpPr>
          <p:cNvPr id="3" name="直線コネクタ 2">
            <a:extLst>
              <a:ext uri="{FF2B5EF4-FFF2-40B4-BE49-F238E27FC236}">
                <a16:creationId xmlns:a16="http://schemas.microsoft.com/office/drawing/2014/main" id="{E3C4AAF4-1F4A-9665-EB79-0082FF26706D}"/>
              </a:ext>
            </a:extLst>
          </p:cNvPr>
          <p:cNvCxnSpPr/>
          <p:nvPr/>
        </p:nvCxnSpPr>
        <p:spPr>
          <a:xfrm>
            <a:off x="394636" y="748602"/>
            <a:ext cx="8354728" cy="0"/>
          </a:xfrm>
          <a:prstGeom prst="line">
            <a:avLst/>
          </a:prstGeom>
          <a:ln w="76200">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pic>
        <p:nvPicPr>
          <p:cNvPr id="5" name="図 4">
            <a:extLst>
              <a:ext uri="{FF2B5EF4-FFF2-40B4-BE49-F238E27FC236}">
                <a16:creationId xmlns:a16="http://schemas.microsoft.com/office/drawing/2014/main" id="{769F0957-1677-E7E2-F766-77DC07A2A0E6}"/>
              </a:ext>
            </a:extLst>
          </p:cNvPr>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83533" y="2608994"/>
            <a:ext cx="2730489" cy="2003195"/>
          </a:xfrm>
          <a:prstGeom prst="rect">
            <a:avLst/>
          </a:prstGeom>
          <a:noFill/>
          <a:ln>
            <a:noFill/>
          </a:ln>
        </p:spPr>
      </p:pic>
      <p:sp>
        <p:nvSpPr>
          <p:cNvPr id="6" name="正方形/長方形 5">
            <a:extLst>
              <a:ext uri="{FF2B5EF4-FFF2-40B4-BE49-F238E27FC236}">
                <a16:creationId xmlns:a16="http://schemas.microsoft.com/office/drawing/2014/main" id="{3697AD4B-09EA-B0ED-D528-8B67135D8446}"/>
              </a:ext>
            </a:extLst>
          </p:cNvPr>
          <p:cNvSpPr/>
          <p:nvPr/>
        </p:nvSpPr>
        <p:spPr>
          <a:xfrm>
            <a:off x="512466" y="5014127"/>
            <a:ext cx="8127172" cy="646331"/>
          </a:xfrm>
          <a:prstGeom prst="rect">
            <a:avLst/>
          </a:prstGeom>
        </p:spPr>
        <p:txBody>
          <a:bodyPr wrap="square">
            <a:spAutoFit/>
          </a:bodyPr>
          <a:lstStyle/>
          <a:p>
            <a:r>
              <a:rPr lang="ja-JP" altLang="en-US" dirty="0">
                <a:latin typeface="HGP創英角ｺﾞｼｯｸUB" panose="020B0900000000000000" pitchFamily="50" charset="-128"/>
                <a:ea typeface="HGP創英角ｺﾞｼｯｸUB" panose="020B0900000000000000" pitchFamily="50" charset="-128"/>
              </a:rPr>
              <a:t>上記安全衛生教育以外にも、自治体や</a:t>
            </a:r>
            <a:r>
              <a:rPr lang="en-US" altLang="ja-JP" dirty="0">
                <a:latin typeface="HGP創英角ｺﾞｼｯｸUB" panose="020B0900000000000000" pitchFamily="50" charset="-128"/>
                <a:ea typeface="HGP創英角ｺﾞｼｯｸUB" panose="020B0900000000000000" pitchFamily="50" charset="-128"/>
              </a:rPr>
              <a:t>JA</a:t>
            </a:r>
            <a:r>
              <a:rPr lang="ja-JP" altLang="en-US" dirty="0">
                <a:latin typeface="HGP創英角ｺﾞｼｯｸUB" panose="020B0900000000000000" pitchFamily="50" charset="-128"/>
                <a:ea typeface="HGP創英角ｺﾞｼｯｸUB" panose="020B0900000000000000" pitchFamily="50" charset="-128"/>
              </a:rPr>
              <a:t>、農機販売店などで別の仕組みの安全講習等が開かれることがあります　　個人農家・その家族はそちらへの参加でも可</a:t>
            </a:r>
            <a:endParaRPr lang="en-US" altLang="ja-JP" dirty="0">
              <a:latin typeface="HGP創英角ｺﾞｼｯｸUB" panose="020B0900000000000000" pitchFamily="50" charset="-128"/>
              <a:ea typeface="HGP創英角ｺﾞｼｯｸUB" panose="020B0900000000000000" pitchFamily="50" charset="-128"/>
            </a:endParaRPr>
          </a:p>
        </p:txBody>
      </p:sp>
      <p:sp>
        <p:nvSpPr>
          <p:cNvPr id="7" name="正方形/長方形 6">
            <a:extLst>
              <a:ext uri="{FF2B5EF4-FFF2-40B4-BE49-F238E27FC236}">
                <a16:creationId xmlns:a16="http://schemas.microsoft.com/office/drawing/2014/main" id="{D9B69718-0153-3297-62D6-16CAE81FA303}"/>
              </a:ext>
            </a:extLst>
          </p:cNvPr>
          <p:cNvSpPr/>
          <p:nvPr/>
        </p:nvSpPr>
        <p:spPr>
          <a:xfrm>
            <a:off x="502418" y="5677319"/>
            <a:ext cx="7867053" cy="841905"/>
          </a:xfrm>
          <a:prstGeom prst="rect">
            <a:avLst/>
          </a:prstGeom>
        </p:spPr>
        <p:txBody>
          <a:bodyPr wrap="square">
            <a:spAutoFit/>
          </a:bodyPr>
          <a:lstStyle/>
          <a:p>
            <a:r>
              <a:rPr lang="ja-JP" altLang="en-US" sz="2400" dirty="0">
                <a:latin typeface="HGP創英角ｺﾞｼｯｸUB" panose="020B0900000000000000" pitchFamily="50" charset="-128"/>
                <a:ea typeface="HGP創英角ｺﾞｼｯｸUB" panose="020B0900000000000000" pitchFamily="50" charset="-128"/>
              </a:rPr>
              <a:t>刈払機を使うには、</a:t>
            </a:r>
            <a:r>
              <a:rPr lang="ja-JP" altLang="en-US" sz="2400" dirty="0">
                <a:solidFill>
                  <a:srgbClr val="C00000"/>
                </a:solidFill>
                <a:latin typeface="HGP創英角ｺﾞｼｯｸUB" panose="020B0900000000000000" pitchFamily="50" charset="-128"/>
                <a:ea typeface="HGP創英角ｺﾞｼｯｸUB" panose="020B0900000000000000" pitchFamily="50" charset="-128"/>
              </a:rPr>
              <a:t>必ずいずれかの講習を受けてから</a:t>
            </a:r>
            <a:r>
              <a:rPr lang="ja-JP" altLang="en-US" sz="2400" dirty="0">
                <a:latin typeface="HGP創英角ｺﾞｼｯｸUB" panose="020B0900000000000000" pitchFamily="50" charset="-128"/>
                <a:ea typeface="HGP創英角ｺﾞｼｯｸUB" panose="020B0900000000000000" pitchFamily="50" charset="-128"/>
              </a:rPr>
              <a:t>とし、見よう見まねや自己流（親族の指導を含む）は避けて下さい</a:t>
            </a:r>
            <a:endParaRPr lang="en-US" altLang="ja-JP" sz="2400" dirty="0">
              <a:latin typeface="HGP創英角ｺﾞｼｯｸUB" panose="020B0900000000000000" pitchFamily="50" charset="-128"/>
              <a:ea typeface="HGP創英角ｺﾞｼｯｸUB" panose="020B0900000000000000" pitchFamily="50" charset="-128"/>
            </a:endParaRPr>
          </a:p>
        </p:txBody>
      </p:sp>
    </p:spTree>
    <p:extLst>
      <p:ext uri="{BB962C8B-B14F-4D97-AF65-F5344CB8AC3E}">
        <p14:creationId xmlns:p14="http://schemas.microsoft.com/office/powerpoint/2010/main" val="32125824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par>
                                <p:cTn id="8" presetID="10" presetClass="entr" presetSubtype="0" fill="hold"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fade">
                                      <p:cBhvr>
                                        <p:cTn id="10" dur="500"/>
                                        <p:tgtEl>
                                          <p:spTgt spid="5"/>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fade">
                                      <p:cBhvr>
                                        <p:cTn id="15" dur="500"/>
                                        <p:tgtEl>
                                          <p:spTgt spid="6"/>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7"/>
                                        </p:tgtEl>
                                        <p:attrNameLst>
                                          <p:attrName>style.visibility</p:attrName>
                                        </p:attrNameLst>
                                      </p:cBhvr>
                                      <p:to>
                                        <p:strVal val="visible"/>
                                      </p:to>
                                    </p:set>
                                    <p:animEffect transition="in" filter="fade">
                                      <p:cBhvr>
                                        <p:cTn id="20"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a:blip r:embed="rId3"/>
          <a:tile tx="0" ty="0" sx="100000" sy="100000" flip="none" algn="tl"/>
        </a:blipFill>
        <a:effectLst/>
      </p:bgPr>
    </p:bg>
    <p:spTree>
      <p:nvGrpSpPr>
        <p:cNvPr id="1" name=""/>
        <p:cNvGrpSpPr/>
        <p:nvPr/>
      </p:nvGrpSpPr>
      <p:grpSpPr>
        <a:xfrm>
          <a:off x="0" y="0"/>
          <a:ext cx="0" cy="0"/>
          <a:chOff x="0" y="0"/>
          <a:chExt cx="0" cy="0"/>
        </a:xfrm>
      </p:grpSpPr>
      <p:sp>
        <p:nvSpPr>
          <p:cNvPr id="2" name="スライド番号プレースホルダー 1">
            <a:extLst>
              <a:ext uri="{FF2B5EF4-FFF2-40B4-BE49-F238E27FC236}">
                <a16:creationId xmlns:a16="http://schemas.microsoft.com/office/drawing/2014/main" id="{34F250D2-FCC1-9F94-4B87-C20B9003E2F6}"/>
              </a:ext>
            </a:extLst>
          </p:cNvPr>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7CDA0E17-1C9E-4849-95CE-BCC8B3B85E09}" type="slidenum">
              <a:rPr kumimoji="1" lang="ja-JP" altLang="en-US" sz="2000" b="0" i="0" u="none" strike="noStrike" kern="1200" cap="none" spc="0" normalizeH="0" baseline="0" noProof="0" smtClean="0">
                <a:ln>
                  <a:noFill/>
                </a:ln>
                <a:solidFill>
                  <a:prstClr val="white">
                    <a:lumMod val="95000"/>
                  </a:prstClr>
                </a:solidFill>
                <a:effectLst/>
                <a:uLnTx/>
                <a:uFillTx/>
                <a:latin typeface="Calibri" panose="020F0502020204030204"/>
                <a:ea typeface="游ゴシック" panose="020B0400000000000000" pitchFamily="50" charset="-128"/>
                <a:cs typeface="+mn-cs"/>
              </a:rPr>
              <a:pPr marL="0" marR="0" lvl="0" indent="0" algn="r" defTabSz="457200" rtl="0" eaLnBrk="1" fontAlgn="auto" latinLnBrk="0" hangingPunct="1">
                <a:lnSpc>
                  <a:spcPct val="100000"/>
                </a:lnSpc>
                <a:spcBef>
                  <a:spcPts val="0"/>
                </a:spcBef>
                <a:spcAft>
                  <a:spcPts val="0"/>
                </a:spcAft>
                <a:buClrTx/>
                <a:buSzTx/>
                <a:buFontTx/>
                <a:buNone/>
                <a:tabLst/>
                <a:defRPr/>
              </a:pPr>
              <a:t>20</a:t>
            </a:fld>
            <a:endParaRPr kumimoji="1" lang="ja-JP" altLang="en-US" sz="2000" b="0" i="0" u="none" strike="noStrike" kern="1200" cap="none" spc="0" normalizeH="0" baseline="0" noProof="0" dirty="0">
              <a:ln>
                <a:noFill/>
              </a:ln>
              <a:solidFill>
                <a:prstClr val="white">
                  <a:lumMod val="95000"/>
                </a:prstClr>
              </a:solidFill>
              <a:effectLst/>
              <a:uLnTx/>
              <a:uFillTx/>
              <a:latin typeface="Calibri" panose="020F0502020204030204"/>
              <a:ea typeface="游ゴシック" panose="020B0400000000000000" pitchFamily="50" charset="-128"/>
              <a:cs typeface="+mn-cs"/>
            </a:endParaRPr>
          </a:p>
        </p:txBody>
      </p:sp>
      <p:sp>
        <p:nvSpPr>
          <p:cNvPr id="3" name="テキスト ボックス 2">
            <a:extLst>
              <a:ext uri="{FF2B5EF4-FFF2-40B4-BE49-F238E27FC236}">
                <a16:creationId xmlns:a16="http://schemas.microsoft.com/office/drawing/2014/main" id="{64942DB5-0E6E-334B-A694-512D11D649B8}"/>
              </a:ext>
            </a:extLst>
          </p:cNvPr>
          <p:cNvSpPr txBox="1"/>
          <p:nvPr/>
        </p:nvSpPr>
        <p:spPr>
          <a:xfrm>
            <a:off x="577210" y="196227"/>
            <a:ext cx="7989575" cy="707886"/>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4000" b="0" i="0" u="none" strike="noStrike" kern="1200" cap="none" spc="0" normalizeH="0" baseline="0" noProof="0" dirty="0">
                <a:ln>
                  <a:noFill/>
                </a:ln>
                <a:solidFill>
                  <a:prstClr val="black"/>
                </a:solidFill>
                <a:effectLst/>
                <a:uLnTx/>
                <a:uFillTx/>
                <a:latin typeface="HGP創英ﾌﾟﾚｾﾞﾝｽEB" panose="02020800000000000000" pitchFamily="18" charset="-128"/>
                <a:ea typeface="HGP創英ﾌﾟﾚｾﾞﾝｽEB" panose="02020800000000000000" pitchFamily="18" charset="-128"/>
                <a:cs typeface="+mn-cs"/>
              </a:rPr>
              <a:t>ご清聴、ありがとうございました</a:t>
            </a:r>
          </a:p>
        </p:txBody>
      </p:sp>
      <p:sp>
        <p:nvSpPr>
          <p:cNvPr id="5" name="テキスト ボックス 4">
            <a:extLst>
              <a:ext uri="{FF2B5EF4-FFF2-40B4-BE49-F238E27FC236}">
                <a16:creationId xmlns:a16="http://schemas.microsoft.com/office/drawing/2014/main" id="{4B0E168D-E4E6-5F75-CD56-883425B9DF60}"/>
              </a:ext>
            </a:extLst>
          </p:cNvPr>
          <p:cNvSpPr txBox="1"/>
          <p:nvPr/>
        </p:nvSpPr>
        <p:spPr>
          <a:xfrm>
            <a:off x="259366" y="1019305"/>
            <a:ext cx="8494633" cy="5332619"/>
          </a:xfrm>
          <a:prstGeom prst="rect">
            <a:avLst/>
          </a:prstGeom>
          <a:effectLst>
            <a:softEdge rad="228600"/>
          </a:effectLst>
        </p:spPr>
        <p:style>
          <a:lnRef idx="2">
            <a:schemeClr val="accent3"/>
          </a:lnRef>
          <a:fillRef idx="1">
            <a:schemeClr val="lt1"/>
          </a:fillRef>
          <a:effectRef idx="0">
            <a:schemeClr val="accent3"/>
          </a:effectRef>
          <a:fontRef idx="minor">
            <a:schemeClr val="dk1"/>
          </a:fontRef>
        </p:style>
        <p:txBody>
          <a:bodyPr vert="eaVert" wrap="square" tIns="180000" bIns="180000" rtlCol="0">
            <a:spAutoFit/>
          </a:bodyPr>
          <a:lstStyle/>
          <a:p>
            <a:pPr marL="0" marR="0" lvl="0" indent="0" algn="just" defTabSz="457200" rtl="0" eaLnBrk="1" fontAlgn="auto" latinLnBrk="0" hangingPunct="1">
              <a:lnSpc>
                <a:spcPct val="150000"/>
              </a:lnSpc>
              <a:spcBef>
                <a:spcPts val="0"/>
              </a:spcBef>
              <a:spcAft>
                <a:spcPts val="0"/>
              </a:spcAft>
              <a:buClrTx/>
              <a:buSzTx/>
              <a:buFontTx/>
              <a:buNone/>
              <a:tabLst/>
              <a:defRPr/>
            </a:pPr>
            <a:r>
              <a:rPr kumimoji="0" lang="ja-JP" alt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HGP創英ﾌﾟﾚｾﾞﾝｽEB" panose="02020800000000000000" pitchFamily="18" charset="-128"/>
                <a:cs typeface="+mn-cs"/>
              </a:rPr>
              <a:t>　　　　</a:t>
            </a:r>
            <a:r>
              <a:rPr kumimoji="0" lang="zh-TW" alt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HGP創英ﾌﾟﾚｾﾞﾝｽEB" panose="02020800000000000000" pitchFamily="18" charset="-128"/>
                <a:cs typeface="+mn-cs"/>
              </a:rPr>
              <a:t>農作業安全十訓</a:t>
            </a:r>
          </a:p>
          <a:p>
            <a:pPr marL="0" marR="0" lvl="0" indent="0" algn="just" defTabSz="457200" rtl="0" eaLnBrk="1" fontAlgn="auto" latinLnBrk="0" hangingPunct="1">
              <a:lnSpc>
                <a:spcPct val="150000"/>
              </a:lnSpc>
              <a:spcBef>
                <a:spcPts val="0"/>
              </a:spcBef>
              <a:spcAft>
                <a:spcPts val="0"/>
              </a:spcAft>
              <a:buClrTx/>
              <a:buSzTx/>
              <a:buFontTx/>
              <a:buNone/>
              <a:tabLst/>
              <a:defRPr/>
            </a:pPr>
            <a:r>
              <a:rPr kumimoji="0" lang="ja-JP" alt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HGP創英ﾌﾟﾚｾﾞﾝｽEB" panose="02020800000000000000" pitchFamily="18" charset="-128"/>
                <a:cs typeface="+mn-cs"/>
              </a:rPr>
              <a:t>自分だけは大丈夫、そんなわけはあり得ない</a:t>
            </a:r>
            <a:endParaRPr kumimoji="0" lang="en-US" altLang="ja-JP" sz="2400" b="0" i="0" u="none" strike="noStrike" kern="1200" cap="none" spc="0" normalizeH="0" baseline="0" noProof="0" dirty="0">
              <a:ln>
                <a:noFill/>
              </a:ln>
              <a:solidFill>
                <a:srgbClr val="000000"/>
              </a:solidFill>
              <a:effectLst/>
              <a:uLnTx/>
              <a:uFillTx/>
              <a:latin typeface="Times New Roman" panose="02020603050405020304" pitchFamily="18" charset="0"/>
              <a:ea typeface="HGP創英ﾌﾟﾚｾﾞﾝｽEB" panose="02020800000000000000" pitchFamily="18" charset="-128"/>
              <a:cs typeface="+mn-cs"/>
            </a:endParaRPr>
          </a:p>
          <a:p>
            <a:pPr marL="0" marR="0" lvl="0" indent="0" algn="just" defTabSz="457200" rtl="0" eaLnBrk="1" fontAlgn="auto" latinLnBrk="0" hangingPunct="1">
              <a:lnSpc>
                <a:spcPct val="150000"/>
              </a:lnSpc>
              <a:spcBef>
                <a:spcPts val="0"/>
              </a:spcBef>
              <a:spcAft>
                <a:spcPts val="0"/>
              </a:spcAft>
              <a:buClrTx/>
              <a:buSzTx/>
              <a:buFontTx/>
              <a:buNone/>
              <a:tabLst/>
              <a:defRPr/>
            </a:pPr>
            <a:r>
              <a:rPr kumimoji="0" lang="ja-JP" alt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HGP創英ﾌﾟﾚｾﾞﾝｽEB" panose="02020800000000000000" pitchFamily="18" charset="-128"/>
                <a:cs typeface="+mn-cs"/>
              </a:rPr>
              <a:t>何か起こればまずもって、エンジン停止と心得る</a:t>
            </a:r>
          </a:p>
          <a:p>
            <a:pPr marL="0" marR="0" lvl="0" indent="0" algn="just" defTabSz="457200" rtl="0" eaLnBrk="1" fontAlgn="auto" latinLnBrk="0" hangingPunct="1">
              <a:lnSpc>
                <a:spcPct val="150000"/>
              </a:lnSpc>
              <a:spcBef>
                <a:spcPts val="0"/>
              </a:spcBef>
              <a:spcAft>
                <a:spcPts val="0"/>
              </a:spcAft>
              <a:buClrTx/>
              <a:buSzTx/>
              <a:buFontTx/>
              <a:buNone/>
              <a:tabLst/>
              <a:defRPr/>
            </a:pPr>
            <a:r>
              <a:rPr kumimoji="0" lang="ja-JP" alt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HGP創英ﾌﾟﾚｾﾞﾝｽEB" panose="02020800000000000000" pitchFamily="18" charset="-128"/>
                <a:cs typeface="+mn-cs"/>
              </a:rPr>
              <a:t>防具・保護具は全ての基本</a:t>
            </a:r>
          </a:p>
          <a:p>
            <a:pPr marL="0" marR="0" lvl="0" indent="0" algn="just" defTabSz="457200" rtl="0" eaLnBrk="1" fontAlgn="auto" latinLnBrk="0" hangingPunct="1">
              <a:lnSpc>
                <a:spcPct val="150000"/>
              </a:lnSpc>
              <a:spcBef>
                <a:spcPts val="0"/>
              </a:spcBef>
              <a:spcAft>
                <a:spcPts val="0"/>
              </a:spcAft>
              <a:buClrTx/>
              <a:buSzTx/>
              <a:buFontTx/>
              <a:buNone/>
              <a:tabLst/>
              <a:defRPr/>
            </a:pPr>
            <a:r>
              <a:rPr kumimoji="0" lang="ja-JP" alt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HGP創英ﾌﾟﾚｾﾞﾝｽEB" panose="02020800000000000000" pitchFamily="18" charset="-128"/>
                <a:cs typeface="+mn-cs"/>
              </a:rPr>
              <a:t>服の裾、ひらひらタオルが大ごとに</a:t>
            </a:r>
          </a:p>
          <a:p>
            <a:pPr marL="0" marR="0" lvl="0" indent="0" algn="just" defTabSz="457200" rtl="0" eaLnBrk="1" fontAlgn="auto" latinLnBrk="0" hangingPunct="1">
              <a:lnSpc>
                <a:spcPct val="150000"/>
              </a:lnSpc>
              <a:spcBef>
                <a:spcPts val="0"/>
              </a:spcBef>
              <a:spcAft>
                <a:spcPts val="0"/>
              </a:spcAft>
              <a:buClrTx/>
              <a:buSzTx/>
              <a:buFontTx/>
              <a:buNone/>
              <a:tabLst/>
              <a:defRPr/>
            </a:pPr>
            <a:r>
              <a:rPr kumimoji="0" lang="ja-JP" alt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HGP創英ﾌﾟﾚｾﾞﾝｽEB" panose="02020800000000000000" pitchFamily="18" charset="-128"/>
                <a:cs typeface="+mn-cs"/>
              </a:rPr>
              <a:t>トラクター、シートベルトは命綱</a:t>
            </a:r>
          </a:p>
          <a:p>
            <a:pPr marL="0" marR="0" lvl="0" indent="0" algn="just" defTabSz="457200" rtl="0" eaLnBrk="1" fontAlgn="auto" latinLnBrk="0" hangingPunct="1">
              <a:lnSpc>
                <a:spcPct val="150000"/>
              </a:lnSpc>
              <a:spcBef>
                <a:spcPts val="0"/>
              </a:spcBef>
              <a:spcAft>
                <a:spcPts val="0"/>
              </a:spcAft>
              <a:buClrTx/>
              <a:buSzTx/>
              <a:buFontTx/>
              <a:buNone/>
              <a:tabLst/>
              <a:defRPr/>
            </a:pPr>
            <a:r>
              <a:rPr kumimoji="0" lang="ja-JP" alt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HGP創英ﾌﾟﾚｾﾞﾝｽEB" panose="02020800000000000000" pitchFamily="18" charset="-128"/>
                <a:cs typeface="+mn-cs"/>
              </a:rPr>
              <a:t>夜道では、ないと追突反射材</a:t>
            </a:r>
          </a:p>
          <a:p>
            <a:pPr marL="0" marR="0" lvl="0" indent="0" algn="just" defTabSz="457200" rtl="0" eaLnBrk="1" fontAlgn="auto" latinLnBrk="0" hangingPunct="1">
              <a:lnSpc>
                <a:spcPct val="150000"/>
              </a:lnSpc>
              <a:spcBef>
                <a:spcPts val="0"/>
              </a:spcBef>
              <a:spcAft>
                <a:spcPts val="0"/>
              </a:spcAft>
              <a:buClrTx/>
              <a:buSzTx/>
              <a:buFontTx/>
              <a:buNone/>
              <a:tabLst/>
              <a:defRPr/>
            </a:pPr>
            <a:r>
              <a:rPr kumimoji="0" lang="ja-JP" alt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HGP創英ﾌﾟﾚｾﾞﾝｽEB" panose="02020800000000000000" pitchFamily="18" charset="-128"/>
                <a:cs typeface="+mn-cs"/>
              </a:rPr>
              <a:t>通りみち、傾斜路・雑草・曲がり角</a:t>
            </a:r>
          </a:p>
          <a:p>
            <a:pPr marL="0" marR="0" lvl="0" indent="0" algn="just" defTabSz="457200" rtl="0" eaLnBrk="1" fontAlgn="auto" latinLnBrk="0" hangingPunct="1">
              <a:lnSpc>
                <a:spcPct val="150000"/>
              </a:lnSpc>
              <a:spcBef>
                <a:spcPts val="0"/>
              </a:spcBef>
              <a:spcAft>
                <a:spcPts val="0"/>
              </a:spcAft>
              <a:buClrTx/>
              <a:buSzTx/>
              <a:buFontTx/>
              <a:buNone/>
              <a:tabLst/>
              <a:defRPr/>
            </a:pPr>
            <a:r>
              <a:rPr kumimoji="0" lang="ja-JP" alt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HGP創英ﾌﾟﾚｾﾞﾝｽEB" panose="02020800000000000000" pitchFamily="18" charset="-128"/>
                <a:cs typeface="+mn-cs"/>
              </a:rPr>
              <a:t>組での作業は合図を決めろ</a:t>
            </a:r>
          </a:p>
          <a:p>
            <a:pPr marL="0" marR="0" lvl="0" indent="0" algn="just" defTabSz="457200" rtl="0" eaLnBrk="1" fontAlgn="auto" latinLnBrk="0" hangingPunct="1">
              <a:lnSpc>
                <a:spcPct val="150000"/>
              </a:lnSpc>
              <a:spcBef>
                <a:spcPts val="0"/>
              </a:spcBef>
              <a:spcAft>
                <a:spcPts val="0"/>
              </a:spcAft>
              <a:buClrTx/>
              <a:buSzTx/>
              <a:buFontTx/>
              <a:buNone/>
              <a:tabLst/>
              <a:defRPr/>
            </a:pPr>
            <a:r>
              <a:rPr kumimoji="0" lang="ja-JP" alt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HGP創英ﾌﾟﾚｾﾞﾝｽEB" panose="02020800000000000000" pitchFamily="18" charset="-128"/>
                <a:cs typeface="+mn-cs"/>
              </a:rPr>
              <a:t>暑いとき、水分・塩分・木かげで休憩</a:t>
            </a:r>
          </a:p>
          <a:p>
            <a:pPr marL="0" marR="0" lvl="0" indent="0" algn="just" defTabSz="457200" rtl="0" eaLnBrk="1" fontAlgn="auto" latinLnBrk="0" hangingPunct="1">
              <a:lnSpc>
                <a:spcPct val="150000"/>
              </a:lnSpc>
              <a:spcBef>
                <a:spcPts val="0"/>
              </a:spcBef>
              <a:spcAft>
                <a:spcPts val="0"/>
              </a:spcAft>
              <a:buClrTx/>
              <a:buSzTx/>
              <a:buFontTx/>
              <a:buNone/>
              <a:tabLst/>
              <a:defRPr/>
            </a:pPr>
            <a:r>
              <a:rPr kumimoji="0" lang="ja-JP" alt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HGP創英ﾌﾟﾚｾﾞﾝｽEB" panose="02020800000000000000" pitchFamily="18" charset="-128"/>
                <a:cs typeface="+mn-cs"/>
              </a:rPr>
              <a:t>ケイタイ携帯、居場所も言って</a:t>
            </a:r>
          </a:p>
          <a:p>
            <a:pPr marL="0" marR="0" lvl="0" indent="0" algn="just" defTabSz="457200" rtl="0" eaLnBrk="1" fontAlgn="auto" latinLnBrk="0" hangingPunct="1">
              <a:lnSpc>
                <a:spcPct val="150000"/>
              </a:lnSpc>
              <a:spcBef>
                <a:spcPts val="0"/>
              </a:spcBef>
              <a:spcAft>
                <a:spcPts val="0"/>
              </a:spcAft>
              <a:buClrTx/>
              <a:buSzTx/>
              <a:buFontTx/>
              <a:buNone/>
              <a:tabLst/>
              <a:defRPr/>
            </a:pPr>
            <a:r>
              <a:rPr kumimoji="0" lang="ja-JP" alt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HGP創英ﾌﾟﾚｾﾞﾝｽEB" panose="02020800000000000000" pitchFamily="18" charset="-128"/>
                <a:cs typeface="+mn-cs"/>
              </a:rPr>
              <a:t>安全ルールはみんなで議論、黙って分かるは夫婦もない</a:t>
            </a:r>
            <a:endParaRPr kumimoji="0" lang="ja-JP" alt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ＭＳ 明朝" panose="02020609040205080304" pitchFamily="17" charset="-128"/>
              <a:cs typeface="+mn-cs"/>
            </a:endParaRPr>
          </a:p>
        </p:txBody>
      </p:sp>
    </p:spTree>
    <p:extLst>
      <p:ext uri="{BB962C8B-B14F-4D97-AF65-F5344CB8AC3E}">
        <p14:creationId xmlns:p14="http://schemas.microsoft.com/office/powerpoint/2010/main" val="361954769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図 8">
            <a:extLst>
              <a:ext uri="{FF2B5EF4-FFF2-40B4-BE49-F238E27FC236}">
                <a16:creationId xmlns:a16="http://schemas.microsoft.com/office/drawing/2014/main" id="{C4AD6476-0FED-4723-1609-D6343CD29C89}"/>
              </a:ext>
            </a:extLst>
          </p:cNvPr>
          <p:cNvPicPr>
            <a:picLocks noChangeAspect="1"/>
          </p:cNvPicPr>
          <p:nvPr/>
        </p:nvPicPr>
        <p:blipFill>
          <a:blip r:embed="rId3"/>
          <a:stretch>
            <a:fillRect/>
          </a:stretch>
        </p:blipFill>
        <p:spPr>
          <a:xfrm>
            <a:off x="888912" y="1206939"/>
            <a:ext cx="5973570" cy="5294345"/>
          </a:xfrm>
          <a:prstGeom prst="rect">
            <a:avLst/>
          </a:prstGeom>
        </p:spPr>
      </p:pic>
      <p:sp>
        <p:nvSpPr>
          <p:cNvPr id="10" name="四角形: 角を丸くする 9">
            <a:extLst>
              <a:ext uri="{FF2B5EF4-FFF2-40B4-BE49-F238E27FC236}">
                <a16:creationId xmlns:a16="http://schemas.microsoft.com/office/drawing/2014/main" id="{B1A669CE-446C-947E-BE5F-7F4295E0ED12}"/>
              </a:ext>
            </a:extLst>
          </p:cNvPr>
          <p:cNvSpPr/>
          <p:nvPr/>
        </p:nvSpPr>
        <p:spPr>
          <a:xfrm>
            <a:off x="4324356" y="3052084"/>
            <a:ext cx="1079857" cy="460646"/>
          </a:xfrm>
          <a:prstGeom prst="roundRect">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13" name="直線矢印コネクタ 12">
            <a:extLst>
              <a:ext uri="{FF2B5EF4-FFF2-40B4-BE49-F238E27FC236}">
                <a16:creationId xmlns:a16="http://schemas.microsoft.com/office/drawing/2014/main" id="{449CF76F-EC96-7405-0525-2CD719AAB4B5}"/>
              </a:ext>
            </a:extLst>
          </p:cNvPr>
          <p:cNvCxnSpPr>
            <a:cxnSpLocks/>
          </p:cNvCxnSpPr>
          <p:nvPr/>
        </p:nvCxnSpPr>
        <p:spPr>
          <a:xfrm flipH="1" flipV="1">
            <a:off x="3562579" y="5912166"/>
            <a:ext cx="677304" cy="329229"/>
          </a:xfrm>
          <a:prstGeom prst="straightConnector1">
            <a:avLst/>
          </a:prstGeom>
          <a:ln w="38100">
            <a:solidFill>
              <a:srgbClr val="C00000"/>
            </a:solidFill>
            <a:tailEnd type="triangle"/>
          </a:ln>
        </p:spPr>
        <p:style>
          <a:lnRef idx="1">
            <a:schemeClr val="accent1"/>
          </a:lnRef>
          <a:fillRef idx="0">
            <a:schemeClr val="accent1"/>
          </a:fillRef>
          <a:effectRef idx="0">
            <a:schemeClr val="accent1"/>
          </a:effectRef>
          <a:fontRef idx="minor">
            <a:schemeClr val="tx1"/>
          </a:fontRef>
        </p:style>
      </p:cxnSp>
      <p:sp>
        <p:nvSpPr>
          <p:cNvPr id="15" name="テキスト ボックス 14">
            <a:extLst>
              <a:ext uri="{FF2B5EF4-FFF2-40B4-BE49-F238E27FC236}">
                <a16:creationId xmlns:a16="http://schemas.microsoft.com/office/drawing/2014/main" id="{AFEA4581-7C10-D43A-E22D-27CA9DF8FAFD}"/>
              </a:ext>
            </a:extLst>
          </p:cNvPr>
          <p:cNvSpPr txBox="1"/>
          <p:nvPr/>
        </p:nvSpPr>
        <p:spPr>
          <a:xfrm>
            <a:off x="6266324" y="3330891"/>
            <a:ext cx="2078358" cy="523220"/>
          </a:xfrm>
          <a:prstGeom prst="rect">
            <a:avLst/>
          </a:prstGeom>
          <a:noFill/>
        </p:spPr>
        <p:txBody>
          <a:bodyPr wrap="square" rtlCol="0">
            <a:spAutoFit/>
          </a:bodyPr>
          <a:lstStyle/>
          <a:p>
            <a:r>
              <a:rPr kumimoji="1" lang="ja-JP" altLang="en-US" sz="1400" dirty="0">
                <a:latin typeface="UD デジタル 教科書体 NP-B" panose="02020700000000000000" pitchFamily="18" charset="-128"/>
                <a:ea typeface="UD デジタル 教科書体 NP-B" panose="02020700000000000000" pitchFamily="18" charset="-128"/>
              </a:rPr>
              <a:t>乗用型トラクターの転落・転倒が最大の要因</a:t>
            </a:r>
          </a:p>
        </p:txBody>
      </p:sp>
      <p:sp>
        <p:nvSpPr>
          <p:cNvPr id="18" name="スライド番号プレースホルダー 2">
            <a:extLst>
              <a:ext uri="{FF2B5EF4-FFF2-40B4-BE49-F238E27FC236}">
                <a16:creationId xmlns:a16="http://schemas.microsoft.com/office/drawing/2014/main" id="{1DAABCC2-59FA-4A4C-B30C-1ED7CE2E2951}"/>
              </a:ext>
            </a:extLst>
          </p:cNvPr>
          <p:cNvSpPr>
            <a:spLocks noGrp="1"/>
          </p:cNvSpPr>
          <p:nvPr>
            <p:ph type="sldNum" sz="quarter" idx="12"/>
          </p:nvPr>
        </p:nvSpPr>
        <p:spPr>
          <a:xfrm>
            <a:off x="6961909" y="6408854"/>
            <a:ext cx="1949477" cy="238123"/>
          </a:xfrm>
        </p:spPr>
        <p:txBody>
          <a:bodyPr/>
          <a:lstStyle/>
          <a:p>
            <a:fld id="{64452A23-BFEA-43FD-98FB-69091C0AE9EE}" type="slidenum">
              <a:rPr lang="ja-JP" altLang="en-US" smtClean="0"/>
              <a:pPr/>
              <a:t>2</a:t>
            </a:fld>
            <a:endParaRPr lang="ja-JP" altLang="en-US" dirty="0"/>
          </a:p>
        </p:txBody>
      </p:sp>
      <p:cxnSp>
        <p:nvCxnSpPr>
          <p:cNvPr id="11" name="直線コネクタ 10">
            <a:extLst>
              <a:ext uri="{FF2B5EF4-FFF2-40B4-BE49-F238E27FC236}">
                <a16:creationId xmlns:a16="http://schemas.microsoft.com/office/drawing/2014/main" id="{CA6280CA-8AEA-410A-BB10-D8442FBA6042}"/>
              </a:ext>
            </a:extLst>
          </p:cNvPr>
          <p:cNvCxnSpPr/>
          <p:nvPr/>
        </p:nvCxnSpPr>
        <p:spPr>
          <a:xfrm>
            <a:off x="394636" y="616605"/>
            <a:ext cx="8354728" cy="0"/>
          </a:xfrm>
          <a:prstGeom prst="line">
            <a:avLst/>
          </a:prstGeom>
          <a:ln w="76200">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sp>
        <p:nvSpPr>
          <p:cNvPr id="2" name="テキスト ボックス 1">
            <a:extLst>
              <a:ext uri="{FF2B5EF4-FFF2-40B4-BE49-F238E27FC236}">
                <a16:creationId xmlns:a16="http://schemas.microsoft.com/office/drawing/2014/main" id="{071FFA32-E322-E53D-DC68-ED511E2264DB}"/>
              </a:ext>
            </a:extLst>
          </p:cNvPr>
          <p:cNvSpPr txBox="1"/>
          <p:nvPr/>
        </p:nvSpPr>
        <p:spPr>
          <a:xfrm>
            <a:off x="304201" y="713041"/>
            <a:ext cx="8277091" cy="646331"/>
          </a:xfrm>
          <a:prstGeom prst="rect">
            <a:avLst/>
          </a:prstGeom>
          <a:noFill/>
        </p:spPr>
        <p:txBody>
          <a:bodyPr wrap="square" rtlCol="0">
            <a:spAutoFit/>
          </a:bodyPr>
          <a:lstStyle/>
          <a:p>
            <a:r>
              <a:rPr kumimoji="1" lang="ja-JP" altLang="en-US" dirty="0">
                <a:latin typeface="UD デジタル 教科書体 NP-B" panose="02020700000000000000" pitchFamily="18" charset="-128"/>
                <a:ea typeface="UD デジタル 教科書体 NP-B" panose="02020700000000000000" pitchFamily="18" charset="-128"/>
              </a:rPr>
              <a:t>○　死亡事故でいちばん多いのが乗用型トラクターですが、刈払機でも決して</a:t>
            </a:r>
            <a:endParaRPr kumimoji="1" lang="en-US" altLang="ja-JP" dirty="0">
              <a:latin typeface="UD デジタル 教科書体 NP-B" panose="02020700000000000000" pitchFamily="18" charset="-128"/>
              <a:ea typeface="UD デジタル 教科書体 NP-B" panose="02020700000000000000" pitchFamily="18" charset="-128"/>
            </a:endParaRPr>
          </a:p>
          <a:p>
            <a:r>
              <a:rPr kumimoji="1" lang="ja-JP" altLang="en-US" dirty="0">
                <a:latin typeface="UD デジタル 教科書体 NP-B" panose="02020700000000000000" pitchFamily="18" charset="-128"/>
                <a:ea typeface="UD デジタル 教科書体 NP-B" panose="02020700000000000000" pitchFamily="18" charset="-128"/>
              </a:rPr>
              <a:t>　無視できない数の方が亡くなっています。</a:t>
            </a:r>
            <a:endParaRPr kumimoji="1" lang="ja-JP" altLang="en-US" sz="1200" dirty="0">
              <a:latin typeface="UD デジタル 教科書体 NP-B" panose="02020700000000000000" pitchFamily="18" charset="-128"/>
              <a:ea typeface="UD デジタル 教科書体 NP-B" panose="02020700000000000000" pitchFamily="18" charset="-128"/>
            </a:endParaRPr>
          </a:p>
        </p:txBody>
      </p:sp>
      <p:sp>
        <p:nvSpPr>
          <p:cNvPr id="4" name="テキスト ボックス 3">
            <a:extLst>
              <a:ext uri="{FF2B5EF4-FFF2-40B4-BE49-F238E27FC236}">
                <a16:creationId xmlns:a16="http://schemas.microsoft.com/office/drawing/2014/main" id="{71BF9BD8-6165-5428-F925-B42271AB47AA}"/>
              </a:ext>
            </a:extLst>
          </p:cNvPr>
          <p:cNvSpPr txBox="1"/>
          <p:nvPr/>
        </p:nvSpPr>
        <p:spPr>
          <a:xfrm>
            <a:off x="304201" y="135449"/>
            <a:ext cx="6873072" cy="400110"/>
          </a:xfrm>
          <a:prstGeom prst="rect">
            <a:avLst/>
          </a:prstGeom>
          <a:noFill/>
        </p:spPr>
        <p:txBody>
          <a:bodyPr wrap="square" rtlCol="0">
            <a:spAutoFit/>
          </a:bodyPr>
          <a:lstStyle/>
          <a:p>
            <a:r>
              <a:rPr kumimoji="1" lang="ja-JP" altLang="en-US" sz="2000" dirty="0">
                <a:solidFill>
                  <a:schemeClr val="accent1">
                    <a:lumMod val="50000"/>
                  </a:schemeClr>
                </a:solidFill>
                <a:latin typeface="HGS創英角ｺﾞｼｯｸUB" panose="020B0900000000000000" pitchFamily="50" charset="-128"/>
                <a:ea typeface="HGS創英角ｺﾞｼｯｸUB" panose="020B0900000000000000" pitchFamily="50" charset="-128"/>
              </a:rPr>
              <a:t>農作業事故は、あなたの身近に迫っている！（続き）</a:t>
            </a:r>
          </a:p>
        </p:txBody>
      </p:sp>
      <p:sp>
        <p:nvSpPr>
          <p:cNvPr id="5" name="テキスト ボックス 4">
            <a:extLst>
              <a:ext uri="{FF2B5EF4-FFF2-40B4-BE49-F238E27FC236}">
                <a16:creationId xmlns:a16="http://schemas.microsoft.com/office/drawing/2014/main" id="{F75E26FD-5714-4E05-5FC8-1F8C22ED4365}"/>
              </a:ext>
            </a:extLst>
          </p:cNvPr>
          <p:cNvSpPr txBox="1"/>
          <p:nvPr/>
        </p:nvSpPr>
        <p:spPr>
          <a:xfrm>
            <a:off x="6961909" y="150838"/>
            <a:ext cx="1848897" cy="369332"/>
          </a:xfrm>
          <a:prstGeom prst="rect">
            <a:avLst/>
          </a:prstGeom>
          <a:noFill/>
          <a:ln w="38100">
            <a:solidFill>
              <a:srgbClr val="C00000"/>
            </a:solidFill>
          </a:ln>
        </p:spPr>
        <p:txBody>
          <a:bodyPr wrap="square" rtlCol="0">
            <a:spAutoFit/>
          </a:bodyPr>
          <a:lstStyle/>
          <a:p>
            <a:r>
              <a:rPr kumimoji="1" lang="ja-JP" altLang="en-US" dirty="0">
                <a:solidFill>
                  <a:srgbClr val="C00000"/>
                </a:solidFill>
                <a:latin typeface="HGS創英角ｺﾞｼｯｸUB" panose="020B0900000000000000" pitchFamily="50" charset="-128"/>
                <a:ea typeface="HGS創英角ｺﾞｼｯｸUB" panose="020B0900000000000000" pitchFamily="50" charset="-128"/>
              </a:rPr>
              <a:t>死亡事故データ</a:t>
            </a:r>
          </a:p>
        </p:txBody>
      </p:sp>
      <p:sp>
        <p:nvSpPr>
          <p:cNvPr id="6" name="四角形: 角を丸くする 5">
            <a:extLst>
              <a:ext uri="{FF2B5EF4-FFF2-40B4-BE49-F238E27FC236}">
                <a16:creationId xmlns:a16="http://schemas.microsoft.com/office/drawing/2014/main" id="{C79EAE39-CB30-CA6A-140E-E9800FFAC6F8}"/>
              </a:ext>
            </a:extLst>
          </p:cNvPr>
          <p:cNvSpPr/>
          <p:nvPr/>
        </p:nvSpPr>
        <p:spPr>
          <a:xfrm>
            <a:off x="2436941" y="5495508"/>
            <a:ext cx="1079857" cy="460646"/>
          </a:xfrm>
          <a:prstGeom prst="roundRect">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7" name="直線矢印コネクタ 6">
            <a:extLst>
              <a:ext uri="{FF2B5EF4-FFF2-40B4-BE49-F238E27FC236}">
                <a16:creationId xmlns:a16="http://schemas.microsoft.com/office/drawing/2014/main" id="{ED78798A-E1EF-BF5A-B157-F14983809CB0}"/>
              </a:ext>
            </a:extLst>
          </p:cNvPr>
          <p:cNvCxnSpPr>
            <a:cxnSpLocks/>
          </p:cNvCxnSpPr>
          <p:nvPr/>
        </p:nvCxnSpPr>
        <p:spPr>
          <a:xfrm flipH="1" flipV="1">
            <a:off x="5454380" y="3282407"/>
            <a:ext cx="761777" cy="238209"/>
          </a:xfrm>
          <a:prstGeom prst="straightConnector1">
            <a:avLst/>
          </a:prstGeom>
          <a:ln w="38100">
            <a:solidFill>
              <a:srgbClr val="C00000"/>
            </a:solidFill>
            <a:tailEnd type="triangle"/>
          </a:ln>
        </p:spPr>
        <p:style>
          <a:lnRef idx="1">
            <a:schemeClr val="accent1"/>
          </a:lnRef>
          <a:fillRef idx="0">
            <a:schemeClr val="accent1"/>
          </a:fillRef>
          <a:effectRef idx="0">
            <a:schemeClr val="accent1"/>
          </a:effectRef>
          <a:fontRef idx="minor">
            <a:schemeClr val="tx1"/>
          </a:fontRef>
        </p:style>
      </p:cxnSp>
      <p:sp>
        <p:nvSpPr>
          <p:cNvPr id="8" name="テキスト ボックス 7">
            <a:extLst>
              <a:ext uri="{FF2B5EF4-FFF2-40B4-BE49-F238E27FC236}">
                <a16:creationId xmlns:a16="http://schemas.microsoft.com/office/drawing/2014/main" id="{04AD4F51-1EEE-5D4D-0F9D-2F868F586291}"/>
              </a:ext>
            </a:extLst>
          </p:cNvPr>
          <p:cNvSpPr txBox="1"/>
          <p:nvPr/>
        </p:nvSpPr>
        <p:spPr>
          <a:xfrm>
            <a:off x="4297349" y="6053205"/>
            <a:ext cx="2078358" cy="523220"/>
          </a:xfrm>
          <a:prstGeom prst="rect">
            <a:avLst/>
          </a:prstGeom>
          <a:noFill/>
        </p:spPr>
        <p:txBody>
          <a:bodyPr wrap="square" rtlCol="0">
            <a:spAutoFit/>
          </a:bodyPr>
          <a:lstStyle/>
          <a:p>
            <a:r>
              <a:rPr kumimoji="1" lang="ja-JP" altLang="en-US" sz="1400" dirty="0">
                <a:latin typeface="UD デジタル 教科書体 NP-B" panose="02020700000000000000" pitchFamily="18" charset="-128"/>
                <a:ea typeface="UD デジタル 教科書体 NP-B" panose="02020700000000000000" pitchFamily="18" charset="-128"/>
              </a:rPr>
              <a:t>刈払機も決して</a:t>
            </a:r>
            <a:r>
              <a:rPr kumimoji="1" lang="ja-JP" altLang="en-US" sz="1400">
                <a:latin typeface="UD デジタル 教科書体 NP-B" panose="02020700000000000000" pitchFamily="18" charset="-128"/>
                <a:ea typeface="UD デジタル 教科書体 NP-B" panose="02020700000000000000" pitchFamily="18" charset="-128"/>
              </a:rPr>
              <a:t>無視できない数が発生</a:t>
            </a:r>
            <a:endParaRPr kumimoji="1" lang="ja-JP" altLang="en-US" sz="1400" dirty="0">
              <a:latin typeface="UD デジタル 教科書体 NP-B" panose="02020700000000000000" pitchFamily="18" charset="-128"/>
              <a:ea typeface="UD デジタル 教科書体 NP-B" panose="02020700000000000000" pitchFamily="18" charset="-128"/>
            </a:endParaRPr>
          </a:p>
        </p:txBody>
      </p:sp>
    </p:spTree>
    <p:extLst>
      <p:ext uri="{BB962C8B-B14F-4D97-AF65-F5344CB8AC3E}">
        <p14:creationId xmlns:p14="http://schemas.microsoft.com/office/powerpoint/2010/main" val="252317156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直線コネクタ 4">
            <a:extLst>
              <a:ext uri="{FF2B5EF4-FFF2-40B4-BE49-F238E27FC236}">
                <a16:creationId xmlns:a16="http://schemas.microsoft.com/office/drawing/2014/main" id="{3ACB5D52-A4F6-441E-BC50-F630AC1D0630}"/>
              </a:ext>
            </a:extLst>
          </p:cNvPr>
          <p:cNvCxnSpPr/>
          <p:nvPr/>
        </p:nvCxnSpPr>
        <p:spPr>
          <a:xfrm>
            <a:off x="394636" y="748602"/>
            <a:ext cx="8354728" cy="0"/>
          </a:xfrm>
          <a:prstGeom prst="line">
            <a:avLst/>
          </a:prstGeom>
          <a:ln w="76200">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sp>
        <p:nvSpPr>
          <p:cNvPr id="18" name="スライド番号プレースホルダー 2">
            <a:extLst>
              <a:ext uri="{FF2B5EF4-FFF2-40B4-BE49-F238E27FC236}">
                <a16:creationId xmlns:a16="http://schemas.microsoft.com/office/drawing/2014/main" id="{1DAABCC2-59FA-4A4C-B30C-1ED7CE2E2951}"/>
              </a:ext>
            </a:extLst>
          </p:cNvPr>
          <p:cNvSpPr>
            <a:spLocks noGrp="1"/>
          </p:cNvSpPr>
          <p:nvPr>
            <p:ph type="sldNum" sz="quarter" idx="12"/>
          </p:nvPr>
        </p:nvSpPr>
        <p:spPr>
          <a:xfrm>
            <a:off x="6961909" y="6408854"/>
            <a:ext cx="1949477" cy="238123"/>
          </a:xfrm>
        </p:spPr>
        <p:txBody>
          <a:bodyPr/>
          <a:lstStyle/>
          <a:p>
            <a:fld id="{64452A23-BFEA-43FD-98FB-69091C0AE9EE}" type="slidenum">
              <a:rPr lang="ja-JP" altLang="en-US" smtClean="0"/>
              <a:pPr/>
              <a:t>3</a:t>
            </a:fld>
            <a:endParaRPr lang="ja-JP" altLang="en-US" dirty="0"/>
          </a:p>
        </p:txBody>
      </p:sp>
      <p:sp>
        <p:nvSpPr>
          <p:cNvPr id="9" name="テキスト ボックス 8">
            <a:extLst>
              <a:ext uri="{FF2B5EF4-FFF2-40B4-BE49-F238E27FC236}">
                <a16:creationId xmlns:a16="http://schemas.microsoft.com/office/drawing/2014/main" id="{B6719242-D217-452D-B2B7-F89706241B67}"/>
              </a:ext>
            </a:extLst>
          </p:cNvPr>
          <p:cNvSpPr txBox="1"/>
          <p:nvPr/>
        </p:nvSpPr>
        <p:spPr>
          <a:xfrm>
            <a:off x="205641" y="208342"/>
            <a:ext cx="6464866" cy="461665"/>
          </a:xfrm>
          <a:prstGeom prst="rect">
            <a:avLst/>
          </a:prstGeom>
          <a:noFill/>
        </p:spPr>
        <p:txBody>
          <a:bodyPr wrap="square" rtlCol="0">
            <a:spAutoFit/>
          </a:bodyPr>
          <a:lstStyle/>
          <a:p>
            <a:r>
              <a:rPr kumimoji="1" lang="ja-JP" altLang="en-US" sz="2400" dirty="0">
                <a:solidFill>
                  <a:schemeClr val="accent1">
                    <a:lumMod val="50000"/>
                  </a:schemeClr>
                </a:solidFill>
                <a:latin typeface="HGS創英角ｺﾞｼｯｸUB" panose="020B0900000000000000" pitchFamily="50" charset="-128"/>
                <a:ea typeface="HGS創英角ｺﾞｼｯｸUB" panose="020B0900000000000000" pitchFamily="50" charset="-128"/>
              </a:rPr>
              <a:t>刈払機は傷害を含めると最も事故が多い</a:t>
            </a:r>
          </a:p>
        </p:txBody>
      </p:sp>
      <p:pic>
        <p:nvPicPr>
          <p:cNvPr id="6" name="図 5">
            <a:extLst>
              <a:ext uri="{FF2B5EF4-FFF2-40B4-BE49-F238E27FC236}">
                <a16:creationId xmlns:a16="http://schemas.microsoft.com/office/drawing/2014/main" id="{01064E42-9E00-1F87-78DD-C7E064CE5C1B}"/>
              </a:ext>
            </a:extLst>
          </p:cNvPr>
          <p:cNvPicPr>
            <a:picLocks noChangeAspect="1"/>
          </p:cNvPicPr>
          <p:nvPr/>
        </p:nvPicPr>
        <p:blipFill>
          <a:blip r:embed="rId3"/>
          <a:stretch>
            <a:fillRect/>
          </a:stretch>
        </p:blipFill>
        <p:spPr>
          <a:xfrm>
            <a:off x="116307" y="868837"/>
            <a:ext cx="8911386" cy="4455693"/>
          </a:xfrm>
          <a:prstGeom prst="rect">
            <a:avLst/>
          </a:prstGeom>
        </p:spPr>
      </p:pic>
      <p:sp>
        <p:nvSpPr>
          <p:cNvPr id="12" name="テキスト ボックス 11">
            <a:extLst>
              <a:ext uri="{FF2B5EF4-FFF2-40B4-BE49-F238E27FC236}">
                <a16:creationId xmlns:a16="http://schemas.microsoft.com/office/drawing/2014/main" id="{DF04F447-4A0B-0154-21F1-DCD8277DC974}"/>
              </a:ext>
            </a:extLst>
          </p:cNvPr>
          <p:cNvSpPr txBox="1"/>
          <p:nvPr/>
        </p:nvSpPr>
        <p:spPr>
          <a:xfrm>
            <a:off x="6554200" y="259036"/>
            <a:ext cx="2473493" cy="369332"/>
          </a:xfrm>
          <a:prstGeom prst="rect">
            <a:avLst/>
          </a:prstGeom>
          <a:noFill/>
          <a:ln w="38100">
            <a:solidFill>
              <a:srgbClr val="C00000"/>
            </a:solidFill>
          </a:ln>
        </p:spPr>
        <p:txBody>
          <a:bodyPr wrap="square" rtlCol="0">
            <a:spAutoFit/>
          </a:bodyPr>
          <a:lstStyle/>
          <a:p>
            <a:r>
              <a:rPr kumimoji="1" lang="ja-JP" altLang="en-US" dirty="0">
                <a:solidFill>
                  <a:srgbClr val="C00000"/>
                </a:solidFill>
                <a:latin typeface="HGS創英角ｺﾞｼｯｸUB" panose="020B0900000000000000" pitchFamily="50" charset="-128"/>
                <a:ea typeface="HGS創英角ｺﾞｼｯｸUB" panose="020B0900000000000000" pitchFamily="50" charset="-128"/>
              </a:rPr>
              <a:t>傷害＋死亡事故データ</a:t>
            </a:r>
          </a:p>
        </p:txBody>
      </p:sp>
      <p:sp>
        <p:nvSpPr>
          <p:cNvPr id="13" name="正方形/長方形 12">
            <a:extLst>
              <a:ext uri="{FF2B5EF4-FFF2-40B4-BE49-F238E27FC236}">
                <a16:creationId xmlns:a16="http://schemas.microsoft.com/office/drawing/2014/main" id="{85E6E7AF-40D4-4144-4D20-BF4FB9FD43D5}"/>
              </a:ext>
            </a:extLst>
          </p:cNvPr>
          <p:cNvSpPr/>
          <p:nvPr/>
        </p:nvSpPr>
        <p:spPr>
          <a:xfrm>
            <a:off x="1031552" y="4001625"/>
            <a:ext cx="170821" cy="781777"/>
          </a:xfrm>
          <a:prstGeom prst="rect">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4" name="正方形/長方形 13">
            <a:extLst>
              <a:ext uri="{FF2B5EF4-FFF2-40B4-BE49-F238E27FC236}">
                <a16:creationId xmlns:a16="http://schemas.microsoft.com/office/drawing/2014/main" id="{8DEFA9E2-73CF-3E53-60D3-7079ABE0D8CB}"/>
              </a:ext>
            </a:extLst>
          </p:cNvPr>
          <p:cNvSpPr/>
          <p:nvPr/>
        </p:nvSpPr>
        <p:spPr>
          <a:xfrm>
            <a:off x="2157884" y="4001625"/>
            <a:ext cx="170821" cy="781777"/>
          </a:xfrm>
          <a:prstGeom prst="rect">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5" name="テキスト ボックス 14">
            <a:extLst>
              <a:ext uri="{FF2B5EF4-FFF2-40B4-BE49-F238E27FC236}">
                <a16:creationId xmlns:a16="http://schemas.microsoft.com/office/drawing/2014/main" id="{C5ABC646-0403-A5B4-E270-C9117CEAE72F}"/>
              </a:ext>
            </a:extLst>
          </p:cNvPr>
          <p:cNvSpPr txBox="1"/>
          <p:nvPr/>
        </p:nvSpPr>
        <p:spPr>
          <a:xfrm>
            <a:off x="507438" y="5297244"/>
            <a:ext cx="8241925" cy="1200329"/>
          </a:xfrm>
          <a:prstGeom prst="rect">
            <a:avLst/>
          </a:prstGeom>
          <a:noFill/>
        </p:spPr>
        <p:txBody>
          <a:bodyPr wrap="square" rtlCol="0">
            <a:spAutoFit/>
          </a:bodyPr>
          <a:lstStyle/>
          <a:p>
            <a:r>
              <a:rPr kumimoji="1" lang="ja-JP" altLang="en-US" sz="1200" b="1" dirty="0">
                <a:latin typeface="+mn-ea"/>
              </a:rPr>
              <a:t>資料：</a:t>
            </a:r>
            <a:r>
              <a:rPr kumimoji="1" lang="en-US" altLang="ja-JP" sz="1200" b="1" dirty="0">
                <a:latin typeface="+mn-ea"/>
              </a:rPr>
              <a:t>JA</a:t>
            </a:r>
            <a:r>
              <a:rPr kumimoji="1" lang="ja-JP" altLang="en-US" sz="1200" b="1" dirty="0">
                <a:latin typeface="+mn-ea"/>
              </a:rPr>
              <a:t>共済連（共済金支払データに基づく農作業事故の発生状況の分析について </a:t>
            </a:r>
            <a:r>
              <a:rPr kumimoji="1" lang="en-US" altLang="ja-JP" sz="1200" b="1" dirty="0">
                <a:latin typeface="+mn-ea"/>
              </a:rPr>
              <a:t>R4.4</a:t>
            </a:r>
            <a:r>
              <a:rPr kumimoji="1" lang="ja-JP" altLang="en-US" sz="1200" b="1" dirty="0">
                <a:latin typeface="+mn-ea"/>
              </a:rPr>
              <a:t>）</a:t>
            </a:r>
            <a:endParaRPr kumimoji="1" lang="en-US" altLang="ja-JP" sz="1200" b="1" dirty="0">
              <a:latin typeface="+mn-ea"/>
            </a:endParaRPr>
          </a:p>
          <a:p>
            <a:r>
              <a:rPr kumimoji="1" lang="ja-JP" altLang="en-US" sz="1200" b="1" dirty="0">
                <a:latin typeface="+mn-ea"/>
              </a:rPr>
              <a:t>　</a:t>
            </a:r>
            <a:r>
              <a:rPr kumimoji="1" lang="en-US" altLang="ja-JP" sz="1200" b="1" dirty="0">
                <a:latin typeface="+mn-ea"/>
              </a:rPr>
              <a:t>2017</a:t>
            </a:r>
            <a:r>
              <a:rPr kumimoji="1" lang="ja-JP" altLang="en-US" sz="1200" b="1" dirty="0">
                <a:latin typeface="+mn-ea"/>
              </a:rPr>
              <a:t>～</a:t>
            </a:r>
            <a:r>
              <a:rPr kumimoji="1" lang="en-US" altLang="ja-JP" sz="1200" b="1" dirty="0">
                <a:latin typeface="+mn-ea"/>
              </a:rPr>
              <a:t>20</a:t>
            </a:r>
            <a:r>
              <a:rPr kumimoji="1" lang="ja-JP" altLang="en-US" sz="1200" b="1" dirty="0">
                <a:latin typeface="+mn-ea"/>
              </a:rPr>
              <a:t>年度の</a:t>
            </a:r>
            <a:r>
              <a:rPr kumimoji="1" lang="en-US" altLang="ja-JP" sz="1200" b="1" dirty="0">
                <a:latin typeface="+mn-ea"/>
              </a:rPr>
              <a:t>4</a:t>
            </a:r>
            <a:r>
              <a:rPr kumimoji="1" lang="ja-JP" altLang="en-US" sz="1200" b="1" dirty="0">
                <a:latin typeface="+mn-ea"/>
              </a:rPr>
              <a:t>年間の</a:t>
            </a:r>
            <a:r>
              <a:rPr kumimoji="1" lang="en-US" altLang="ja-JP" sz="1200" b="1" dirty="0">
                <a:latin typeface="+mn-ea"/>
              </a:rPr>
              <a:t>JA</a:t>
            </a:r>
            <a:r>
              <a:rPr kumimoji="1" lang="ja-JP" altLang="en-US" sz="1200" b="1" dirty="0">
                <a:latin typeface="+mn-ea"/>
              </a:rPr>
              <a:t>傷害共済及び自動車共済支払い事案のうち、原因が農業機械であることが明確なものの集計。死亡事故を含むが</a:t>
            </a:r>
            <a:r>
              <a:rPr kumimoji="1" lang="en-US" altLang="ja-JP" sz="1200" b="1" dirty="0">
                <a:latin typeface="+mn-ea"/>
              </a:rPr>
              <a:t>99%</a:t>
            </a:r>
            <a:r>
              <a:rPr kumimoji="1" lang="ja-JP" altLang="en-US" sz="1200" b="1" dirty="0">
                <a:latin typeface="+mn-ea"/>
              </a:rPr>
              <a:t>以上は傷害事故と目される。</a:t>
            </a:r>
            <a:endParaRPr kumimoji="1" lang="en-US" altLang="ja-JP" sz="1200" b="1" dirty="0">
              <a:latin typeface="+mn-ea"/>
            </a:endParaRPr>
          </a:p>
          <a:p>
            <a:r>
              <a:rPr kumimoji="1" lang="ja-JP" altLang="en-US" sz="1200" b="1" dirty="0">
                <a:latin typeface="+mn-ea"/>
              </a:rPr>
              <a:t>　上記グラフの「草刈機</a:t>
            </a:r>
            <a:r>
              <a:rPr kumimoji="1" lang="en-US" altLang="ja-JP" sz="1200" b="1" dirty="0">
                <a:latin typeface="+mn-ea"/>
              </a:rPr>
              <a:t>(</a:t>
            </a:r>
            <a:r>
              <a:rPr kumimoji="1" lang="ja-JP" altLang="en-US" sz="1200" b="1" dirty="0">
                <a:latin typeface="+mn-ea"/>
              </a:rPr>
              <a:t>不明</a:t>
            </a:r>
            <a:r>
              <a:rPr kumimoji="1" lang="en-US" altLang="ja-JP" sz="1200" b="1" dirty="0">
                <a:latin typeface="+mn-ea"/>
              </a:rPr>
              <a:t>)</a:t>
            </a:r>
            <a:r>
              <a:rPr kumimoji="1" lang="ja-JP" altLang="en-US" sz="1200" b="1" dirty="0">
                <a:latin typeface="+mn-ea"/>
              </a:rPr>
              <a:t>」のうち相当数は刈払機と思われ、両者の件数を単純に合計すると農用トラクタを上回る。さらに、農用トラクタやトラックの利用者と比べ、刈払機の利用者は傷害共済等の加入率が低いのではないかと推定され、これを勘案すると刈払機の事故頻度は更に高いと思われる。</a:t>
            </a:r>
          </a:p>
        </p:txBody>
      </p:sp>
    </p:spTree>
    <p:extLst>
      <p:ext uri="{BB962C8B-B14F-4D97-AF65-F5344CB8AC3E}">
        <p14:creationId xmlns:p14="http://schemas.microsoft.com/office/powerpoint/2010/main" val="91406629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直線コネクタ 4">
            <a:extLst>
              <a:ext uri="{FF2B5EF4-FFF2-40B4-BE49-F238E27FC236}">
                <a16:creationId xmlns:a16="http://schemas.microsoft.com/office/drawing/2014/main" id="{3ACB5D52-A4F6-441E-BC50-F630AC1D0630}"/>
              </a:ext>
            </a:extLst>
          </p:cNvPr>
          <p:cNvCxnSpPr/>
          <p:nvPr/>
        </p:nvCxnSpPr>
        <p:spPr>
          <a:xfrm>
            <a:off x="394636" y="748602"/>
            <a:ext cx="8354728" cy="0"/>
          </a:xfrm>
          <a:prstGeom prst="line">
            <a:avLst/>
          </a:prstGeom>
          <a:ln w="76200">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sp>
        <p:nvSpPr>
          <p:cNvPr id="18" name="スライド番号プレースホルダー 2">
            <a:extLst>
              <a:ext uri="{FF2B5EF4-FFF2-40B4-BE49-F238E27FC236}">
                <a16:creationId xmlns:a16="http://schemas.microsoft.com/office/drawing/2014/main" id="{1DAABCC2-59FA-4A4C-B30C-1ED7CE2E2951}"/>
              </a:ext>
            </a:extLst>
          </p:cNvPr>
          <p:cNvSpPr>
            <a:spLocks noGrp="1"/>
          </p:cNvSpPr>
          <p:nvPr>
            <p:ph type="sldNum" sz="quarter" idx="12"/>
          </p:nvPr>
        </p:nvSpPr>
        <p:spPr>
          <a:xfrm>
            <a:off x="6961909" y="6408854"/>
            <a:ext cx="1949477" cy="238123"/>
          </a:xfrm>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64452A23-BFEA-43FD-98FB-69091C0AE9EE}" type="slidenum">
              <a:rPr kumimoji="0" lang="ja-JP" altLang="en-US" sz="2000" b="0" i="0" u="none" strike="noStrike" kern="1200" cap="none" spc="0" normalizeH="0" baseline="0" noProof="0" smtClean="0">
                <a:ln>
                  <a:noFill/>
                </a:ln>
                <a:solidFill>
                  <a:prstClr val="white">
                    <a:lumMod val="95000"/>
                  </a:prstClr>
                </a:solidFill>
                <a:effectLst/>
                <a:uLnTx/>
                <a:uFillTx/>
                <a:latin typeface="Calibri" panose="020F0502020204030204"/>
                <a:ea typeface="游ゴシック" panose="020B0400000000000000" pitchFamily="50" charset="-128"/>
                <a:cs typeface="+mn-cs"/>
              </a:rPr>
              <a:pPr marL="0" marR="0" lvl="0" indent="0" algn="r" defTabSz="457200" rtl="0" eaLnBrk="1" fontAlgn="auto" latinLnBrk="0" hangingPunct="1">
                <a:lnSpc>
                  <a:spcPct val="100000"/>
                </a:lnSpc>
                <a:spcBef>
                  <a:spcPts val="0"/>
                </a:spcBef>
                <a:spcAft>
                  <a:spcPts val="0"/>
                </a:spcAft>
                <a:buClrTx/>
                <a:buSzTx/>
                <a:buFontTx/>
                <a:buNone/>
                <a:tabLst/>
                <a:defRPr/>
              </a:pPr>
              <a:t>4</a:t>
            </a:fld>
            <a:endParaRPr kumimoji="0" lang="ja-JP" altLang="en-US" sz="2000" b="0" i="0" u="none" strike="noStrike" kern="1200" cap="none" spc="0" normalizeH="0" baseline="0" noProof="0" dirty="0">
              <a:ln>
                <a:noFill/>
              </a:ln>
              <a:solidFill>
                <a:prstClr val="white">
                  <a:lumMod val="95000"/>
                </a:prstClr>
              </a:solidFill>
              <a:effectLst/>
              <a:uLnTx/>
              <a:uFillTx/>
              <a:latin typeface="Calibri" panose="020F0502020204030204"/>
              <a:ea typeface="游ゴシック" panose="020B0400000000000000" pitchFamily="50" charset="-128"/>
              <a:cs typeface="+mn-cs"/>
            </a:endParaRPr>
          </a:p>
        </p:txBody>
      </p:sp>
      <p:sp>
        <p:nvSpPr>
          <p:cNvPr id="9" name="テキスト ボックス 8">
            <a:extLst>
              <a:ext uri="{FF2B5EF4-FFF2-40B4-BE49-F238E27FC236}">
                <a16:creationId xmlns:a16="http://schemas.microsoft.com/office/drawing/2014/main" id="{B6719242-D217-452D-B2B7-F89706241B67}"/>
              </a:ext>
            </a:extLst>
          </p:cNvPr>
          <p:cNvSpPr txBox="1"/>
          <p:nvPr/>
        </p:nvSpPr>
        <p:spPr>
          <a:xfrm>
            <a:off x="999460" y="223772"/>
            <a:ext cx="4955099" cy="461665"/>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2400" b="0" i="0" u="none" strike="noStrike" kern="1200" cap="none" spc="0" normalizeH="0" baseline="0" noProof="0" dirty="0">
                <a:ln>
                  <a:noFill/>
                </a:ln>
                <a:solidFill>
                  <a:srgbClr val="4472C4">
                    <a:lumMod val="50000"/>
                  </a:srgbClr>
                </a:solidFill>
                <a:effectLst/>
                <a:uLnTx/>
                <a:uFillTx/>
                <a:latin typeface="HGS創英角ｺﾞｼｯｸUB" panose="020B0900000000000000" pitchFamily="50" charset="-128"/>
                <a:ea typeface="HGS創英角ｺﾞｼｯｸUB" panose="020B0900000000000000" pitchFamily="50" charset="-128"/>
                <a:cs typeface="+mn-cs"/>
              </a:rPr>
              <a:t>刈払機の事故は通常作業中が多い</a:t>
            </a:r>
          </a:p>
        </p:txBody>
      </p:sp>
      <p:sp>
        <p:nvSpPr>
          <p:cNvPr id="12" name="テキスト ボックス 11">
            <a:extLst>
              <a:ext uri="{FF2B5EF4-FFF2-40B4-BE49-F238E27FC236}">
                <a16:creationId xmlns:a16="http://schemas.microsoft.com/office/drawing/2014/main" id="{DF04F447-4A0B-0154-21F1-DCD8277DC974}"/>
              </a:ext>
            </a:extLst>
          </p:cNvPr>
          <p:cNvSpPr txBox="1"/>
          <p:nvPr/>
        </p:nvSpPr>
        <p:spPr>
          <a:xfrm>
            <a:off x="6554200" y="259036"/>
            <a:ext cx="2473493" cy="369332"/>
          </a:xfrm>
          <a:prstGeom prst="rect">
            <a:avLst/>
          </a:prstGeom>
          <a:noFill/>
          <a:ln w="38100">
            <a:solidFill>
              <a:srgbClr val="C00000"/>
            </a:solidFill>
          </a:ln>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dirty="0">
                <a:ln>
                  <a:noFill/>
                </a:ln>
                <a:solidFill>
                  <a:srgbClr val="C00000"/>
                </a:solidFill>
                <a:effectLst/>
                <a:uLnTx/>
                <a:uFillTx/>
                <a:latin typeface="HGS創英角ｺﾞｼｯｸUB" panose="020B0900000000000000" pitchFamily="50" charset="-128"/>
                <a:ea typeface="HGS創英角ｺﾞｼｯｸUB" panose="020B0900000000000000" pitchFamily="50" charset="-128"/>
                <a:cs typeface="+mn-cs"/>
              </a:rPr>
              <a:t>傷害＋死亡事故データ</a:t>
            </a:r>
          </a:p>
        </p:txBody>
      </p:sp>
      <p:sp>
        <p:nvSpPr>
          <p:cNvPr id="15" name="テキスト ボックス 14">
            <a:extLst>
              <a:ext uri="{FF2B5EF4-FFF2-40B4-BE49-F238E27FC236}">
                <a16:creationId xmlns:a16="http://schemas.microsoft.com/office/drawing/2014/main" id="{C5ABC646-0403-A5B4-E270-C9117CEAE72F}"/>
              </a:ext>
            </a:extLst>
          </p:cNvPr>
          <p:cNvSpPr txBox="1"/>
          <p:nvPr/>
        </p:nvSpPr>
        <p:spPr>
          <a:xfrm>
            <a:off x="5954560" y="5659235"/>
            <a:ext cx="2014698" cy="276999"/>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200" b="1"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rPr>
              <a:t>資料：</a:t>
            </a:r>
            <a:r>
              <a:rPr kumimoji="1" lang="en-US" altLang="ja-JP" sz="1200" b="1"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rPr>
              <a:t>JA</a:t>
            </a:r>
            <a:r>
              <a:rPr kumimoji="1" lang="ja-JP" altLang="en-US" sz="1200" b="1"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rPr>
              <a:t>共済連（前同）</a:t>
            </a:r>
            <a:endParaRPr kumimoji="1" lang="en-US" altLang="ja-JP" sz="1200" b="1"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endParaRPr>
          </a:p>
        </p:txBody>
      </p:sp>
      <p:graphicFrame>
        <p:nvGraphicFramePr>
          <p:cNvPr id="2" name="グラフ 1">
            <a:extLst>
              <a:ext uri="{FF2B5EF4-FFF2-40B4-BE49-F238E27FC236}">
                <a16:creationId xmlns:a16="http://schemas.microsoft.com/office/drawing/2014/main" id="{1264B3DD-A484-D4A4-4DD9-BE36A7188E09}"/>
              </a:ext>
            </a:extLst>
          </p:cNvPr>
          <p:cNvGraphicFramePr>
            <a:graphicFrameLocks/>
          </p:cNvGraphicFramePr>
          <p:nvPr>
            <p:extLst>
              <p:ext uri="{D42A27DB-BD31-4B8C-83A1-F6EECF244321}">
                <p14:modId xmlns:p14="http://schemas.microsoft.com/office/powerpoint/2010/main" val="3471202002"/>
              </p:ext>
            </p:extLst>
          </p:nvPr>
        </p:nvGraphicFramePr>
        <p:xfrm>
          <a:off x="241491" y="1042600"/>
          <a:ext cx="5503592" cy="5314053"/>
        </p:xfrm>
        <a:graphic>
          <a:graphicData uri="http://schemas.openxmlformats.org/drawingml/2006/chart">
            <c:chart xmlns:c="http://schemas.openxmlformats.org/drawingml/2006/chart" xmlns:r="http://schemas.openxmlformats.org/officeDocument/2006/relationships" r:id="rId3"/>
          </a:graphicData>
        </a:graphic>
      </p:graphicFrame>
      <p:sp>
        <p:nvSpPr>
          <p:cNvPr id="3" name="テキスト ボックス 2">
            <a:extLst>
              <a:ext uri="{FF2B5EF4-FFF2-40B4-BE49-F238E27FC236}">
                <a16:creationId xmlns:a16="http://schemas.microsoft.com/office/drawing/2014/main" id="{EB6DCCE1-D88F-C47D-D96B-8D4091586973}"/>
              </a:ext>
            </a:extLst>
          </p:cNvPr>
          <p:cNvSpPr txBox="1"/>
          <p:nvPr/>
        </p:nvSpPr>
        <p:spPr>
          <a:xfrm>
            <a:off x="5899505" y="1060265"/>
            <a:ext cx="3003004" cy="2031325"/>
          </a:xfrm>
          <a:prstGeom prst="rect">
            <a:avLst/>
          </a:prstGeom>
          <a:solidFill>
            <a:schemeClr val="bg1">
              <a:lumMod val="85000"/>
            </a:schemeClr>
          </a:solidFill>
        </p:spPr>
        <p:txBody>
          <a:bodyPr wrap="square" rtlCol="0">
            <a:spAutoFit/>
          </a:bodyPr>
          <a:lstStyle/>
          <a:p>
            <a:pPr marL="285750" indent="-285750">
              <a:buFont typeface="Arial" panose="020B0604020202020204" pitchFamily="34" charset="0"/>
              <a:buChar char="•"/>
            </a:pPr>
            <a:r>
              <a:rPr kumimoji="1" lang="ja-JP" altLang="en-US" b="1" dirty="0">
                <a:latin typeface="游ゴシック" panose="020B0400000000000000" pitchFamily="50" charset="-128"/>
                <a:ea typeface="游ゴシック" panose="020B0400000000000000" pitchFamily="50" charset="-128"/>
              </a:rPr>
              <a:t>刈払機の事故は通常の歩きながらの作業中が多い</a:t>
            </a:r>
            <a:endParaRPr kumimoji="1" lang="en-US" altLang="ja-JP" b="1" dirty="0">
              <a:latin typeface="游ゴシック" panose="020B0400000000000000" pitchFamily="50" charset="-128"/>
              <a:ea typeface="游ゴシック" panose="020B0400000000000000" pitchFamily="50" charset="-128"/>
            </a:endParaRPr>
          </a:p>
          <a:p>
            <a:pPr marL="285750" indent="-285750">
              <a:buFont typeface="Arial" panose="020B0604020202020204" pitchFamily="34" charset="0"/>
              <a:buChar char="•"/>
            </a:pPr>
            <a:endParaRPr kumimoji="1" lang="en-US" altLang="ja-JP" b="1" dirty="0">
              <a:latin typeface="游ゴシック" panose="020B0400000000000000" pitchFamily="50" charset="-128"/>
              <a:ea typeface="游ゴシック" panose="020B0400000000000000" pitchFamily="50" charset="-128"/>
            </a:endParaRPr>
          </a:p>
          <a:p>
            <a:pPr marL="285750" indent="-285750">
              <a:buFont typeface="Arial" panose="020B0604020202020204" pitchFamily="34" charset="0"/>
              <a:buChar char="•"/>
            </a:pPr>
            <a:r>
              <a:rPr kumimoji="1" lang="ja-JP" altLang="en-US" b="1" dirty="0">
                <a:latin typeface="游ゴシック" panose="020B0400000000000000" pitchFamily="50" charset="-128"/>
                <a:ea typeface="游ゴシック" panose="020B0400000000000000" pitchFamily="50" charset="-128"/>
              </a:rPr>
              <a:t>次いで多いのが草等がからまったときの「つまり除去」で前者と合わせて約９割</a:t>
            </a:r>
          </a:p>
        </p:txBody>
      </p:sp>
      <p:sp>
        <p:nvSpPr>
          <p:cNvPr id="4" name="テキスト ボックス 3">
            <a:extLst>
              <a:ext uri="{FF2B5EF4-FFF2-40B4-BE49-F238E27FC236}">
                <a16:creationId xmlns:a16="http://schemas.microsoft.com/office/drawing/2014/main" id="{A7808281-76ED-FAF5-52B6-BA1BF02D712E}"/>
              </a:ext>
            </a:extLst>
          </p:cNvPr>
          <p:cNvSpPr txBox="1"/>
          <p:nvPr/>
        </p:nvSpPr>
        <p:spPr>
          <a:xfrm>
            <a:off x="5954560" y="5943941"/>
            <a:ext cx="2506152" cy="415498"/>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en-US" altLang="ja-JP" sz="1050" b="1"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rPr>
              <a:t>※</a:t>
            </a:r>
            <a:r>
              <a:rPr kumimoji="1" lang="ja-JP" altLang="en-US" sz="1050" b="1"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rPr>
              <a:t>「通常作業中」はもと資料では「前進（運転中）」と表記されている</a:t>
            </a:r>
            <a:endParaRPr kumimoji="1" lang="en-US" altLang="ja-JP" sz="1050" b="1"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endParaRPr>
          </a:p>
        </p:txBody>
      </p:sp>
    </p:spTree>
    <p:extLst>
      <p:ext uri="{BB962C8B-B14F-4D97-AF65-F5344CB8AC3E}">
        <p14:creationId xmlns:p14="http://schemas.microsoft.com/office/powerpoint/2010/main" val="192953739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直線コネクタ 4">
            <a:extLst>
              <a:ext uri="{FF2B5EF4-FFF2-40B4-BE49-F238E27FC236}">
                <a16:creationId xmlns:a16="http://schemas.microsoft.com/office/drawing/2014/main" id="{3ACB5D52-A4F6-441E-BC50-F630AC1D0630}"/>
              </a:ext>
            </a:extLst>
          </p:cNvPr>
          <p:cNvCxnSpPr/>
          <p:nvPr/>
        </p:nvCxnSpPr>
        <p:spPr>
          <a:xfrm>
            <a:off x="394636" y="748602"/>
            <a:ext cx="8354728" cy="0"/>
          </a:xfrm>
          <a:prstGeom prst="line">
            <a:avLst/>
          </a:prstGeom>
          <a:ln w="76200">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sp>
        <p:nvSpPr>
          <p:cNvPr id="18" name="スライド番号プレースホルダー 2">
            <a:extLst>
              <a:ext uri="{FF2B5EF4-FFF2-40B4-BE49-F238E27FC236}">
                <a16:creationId xmlns:a16="http://schemas.microsoft.com/office/drawing/2014/main" id="{1DAABCC2-59FA-4A4C-B30C-1ED7CE2E2951}"/>
              </a:ext>
            </a:extLst>
          </p:cNvPr>
          <p:cNvSpPr>
            <a:spLocks noGrp="1"/>
          </p:cNvSpPr>
          <p:nvPr>
            <p:ph type="sldNum" sz="quarter" idx="12"/>
          </p:nvPr>
        </p:nvSpPr>
        <p:spPr>
          <a:xfrm>
            <a:off x="6961909" y="6408854"/>
            <a:ext cx="1949477" cy="238123"/>
          </a:xfrm>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64452A23-BFEA-43FD-98FB-69091C0AE9EE}" type="slidenum">
              <a:rPr kumimoji="0" lang="ja-JP" altLang="en-US" sz="2000" b="0" i="0" u="none" strike="noStrike" kern="1200" cap="none" spc="0" normalizeH="0" baseline="0" noProof="0" smtClean="0">
                <a:ln>
                  <a:noFill/>
                </a:ln>
                <a:solidFill>
                  <a:prstClr val="white">
                    <a:lumMod val="95000"/>
                  </a:prstClr>
                </a:solidFill>
                <a:effectLst/>
                <a:uLnTx/>
                <a:uFillTx/>
                <a:latin typeface="Calibri" panose="020F0502020204030204"/>
                <a:ea typeface="游ゴシック" panose="020B0400000000000000" pitchFamily="50" charset="-128"/>
                <a:cs typeface="+mn-cs"/>
              </a:rPr>
              <a:pPr marL="0" marR="0" lvl="0" indent="0" algn="r" defTabSz="457200" rtl="0" eaLnBrk="1" fontAlgn="auto" latinLnBrk="0" hangingPunct="1">
                <a:lnSpc>
                  <a:spcPct val="100000"/>
                </a:lnSpc>
                <a:spcBef>
                  <a:spcPts val="0"/>
                </a:spcBef>
                <a:spcAft>
                  <a:spcPts val="0"/>
                </a:spcAft>
                <a:buClrTx/>
                <a:buSzTx/>
                <a:buFontTx/>
                <a:buNone/>
                <a:tabLst/>
                <a:defRPr/>
              </a:pPr>
              <a:t>5</a:t>
            </a:fld>
            <a:endParaRPr kumimoji="0" lang="ja-JP" altLang="en-US" sz="2000" b="0" i="0" u="none" strike="noStrike" kern="1200" cap="none" spc="0" normalizeH="0" baseline="0" noProof="0" dirty="0">
              <a:ln>
                <a:noFill/>
              </a:ln>
              <a:solidFill>
                <a:prstClr val="white">
                  <a:lumMod val="95000"/>
                </a:prstClr>
              </a:solidFill>
              <a:effectLst/>
              <a:uLnTx/>
              <a:uFillTx/>
              <a:latin typeface="Calibri" panose="020F0502020204030204"/>
              <a:ea typeface="游ゴシック" panose="020B0400000000000000" pitchFamily="50" charset="-128"/>
              <a:cs typeface="+mn-cs"/>
            </a:endParaRPr>
          </a:p>
        </p:txBody>
      </p:sp>
      <p:sp>
        <p:nvSpPr>
          <p:cNvPr id="9" name="テキスト ボックス 8">
            <a:extLst>
              <a:ext uri="{FF2B5EF4-FFF2-40B4-BE49-F238E27FC236}">
                <a16:creationId xmlns:a16="http://schemas.microsoft.com/office/drawing/2014/main" id="{B6719242-D217-452D-B2B7-F89706241B67}"/>
              </a:ext>
            </a:extLst>
          </p:cNvPr>
          <p:cNvSpPr txBox="1"/>
          <p:nvPr/>
        </p:nvSpPr>
        <p:spPr>
          <a:xfrm>
            <a:off x="575092" y="208342"/>
            <a:ext cx="7993815" cy="461665"/>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2400" b="0" i="0" u="none" strike="noStrike" kern="1200" cap="none" spc="0" normalizeH="0" baseline="0" noProof="0" dirty="0">
                <a:ln>
                  <a:noFill/>
                </a:ln>
                <a:solidFill>
                  <a:srgbClr val="4472C4">
                    <a:lumMod val="50000"/>
                  </a:srgbClr>
                </a:solidFill>
                <a:effectLst/>
                <a:uLnTx/>
                <a:uFillTx/>
                <a:latin typeface="HGS創英角ｺﾞｼｯｸUB" panose="020B0900000000000000" pitchFamily="50" charset="-128"/>
                <a:ea typeface="HGS創英角ｺﾞｼｯｸUB" panose="020B0900000000000000" pitchFamily="50" charset="-128"/>
                <a:cs typeface="+mn-cs"/>
              </a:rPr>
              <a:t>刈払機の事故要因としては回転刃に当たることと飛散物</a:t>
            </a:r>
          </a:p>
        </p:txBody>
      </p:sp>
      <p:sp>
        <p:nvSpPr>
          <p:cNvPr id="12" name="テキスト ボックス 11">
            <a:extLst>
              <a:ext uri="{FF2B5EF4-FFF2-40B4-BE49-F238E27FC236}">
                <a16:creationId xmlns:a16="http://schemas.microsoft.com/office/drawing/2014/main" id="{DF04F447-4A0B-0154-21F1-DCD8277DC974}"/>
              </a:ext>
            </a:extLst>
          </p:cNvPr>
          <p:cNvSpPr txBox="1"/>
          <p:nvPr/>
        </p:nvSpPr>
        <p:spPr>
          <a:xfrm>
            <a:off x="6275871" y="827198"/>
            <a:ext cx="2473493" cy="369332"/>
          </a:xfrm>
          <a:prstGeom prst="rect">
            <a:avLst/>
          </a:prstGeom>
          <a:noFill/>
          <a:ln w="38100">
            <a:solidFill>
              <a:srgbClr val="C00000"/>
            </a:solidFill>
          </a:ln>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dirty="0">
                <a:ln>
                  <a:noFill/>
                </a:ln>
                <a:solidFill>
                  <a:srgbClr val="C00000"/>
                </a:solidFill>
                <a:effectLst/>
                <a:uLnTx/>
                <a:uFillTx/>
                <a:latin typeface="HGS創英角ｺﾞｼｯｸUB" panose="020B0900000000000000" pitchFamily="50" charset="-128"/>
                <a:ea typeface="HGS創英角ｺﾞｼｯｸUB" panose="020B0900000000000000" pitchFamily="50" charset="-128"/>
                <a:cs typeface="+mn-cs"/>
              </a:rPr>
              <a:t>傷害＋死亡事故データ</a:t>
            </a:r>
          </a:p>
        </p:txBody>
      </p:sp>
      <p:sp>
        <p:nvSpPr>
          <p:cNvPr id="15" name="テキスト ボックス 14">
            <a:extLst>
              <a:ext uri="{FF2B5EF4-FFF2-40B4-BE49-F238E27FC236}">
                <a16:creationId xmlns:a16="http://schemas.microsoft.com/office/drawing/2014/main" id="{C5ABC646-0403-A5B4-E270-C9117CEAE72F}"/>
              </a:ext>
            </a:extLst>
          </p:cNvPr>
          <p:cNvSpPr txBox="1"/>
          <p:nvPr/>
        </p:nvSpPr>
        <p:spPr>
          <a:xfrm>
            <a:off x="6397896" y="6369978"/>
            <a:ext cx="2014698" cy="276999"/>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200" b="1"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rPr>
              <a:t>資料：</a:t>
            </a:r>
            <a:r>
              <a:rPr kumimoji="1" lang="en-US" altLang="ja-JP" sz="1200" b="1"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rPr>
              <a:t>JA</a:t>
            </a:r>
            <a:r>
              <a:rPr kumimoji="1" lang="ja-JP" altLang="en-US" sz="1200" b="1"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rPr>
              <a:t>共済連（前同）</a:t>
            </a:r>
            <a:endParaRPr kumimoji="1" lang="en-US" altLang="ja-JP" sz="1200" b="1"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endParaRPr>
          </a:p>
        </p:txBody>
      </p:sp>
      <p:pic>
        <p:nvPicPr>
          <p:cNvPr id="4" name="図 3">
            <a:extLst>
              <a:ext uri="{FF2B5EF4-FFF2-40B4-BE49-F238E27FC236}">
                <a16:creationId xmlns:a16="http://schemas.microsoft.com/office/drawing/2014/main" id="{3423B7B3-7A5F-2D12-CA70-4FDAABB7EAD4}"/>
              </a:ext>
            </a:extLst>
          </p:cNvPr>
          <p:cNvPicPr>
            <a:picLocks noChangeAspect="1"/>
          </p:cNvPicPr>
          <p:nvPr/>
        </p:nvPicPr>
        <p:blipFill>
          <a:blip r:embed="rId3"/>
          <a:stretch>
            <a:fillRect/>
          </a:stretch>
        </p:blipFill>
        <p:spPr>
          <a:xfrm>
            <a:off x="394636" y="960554"/>
            <a:ext cx="5572125" cy="5448300"/>
          </a:xfrm>
          <a:prstGeom prst="rect">
            <a:avLst/>
          </a:prstGeom>
        </p:spPr>
      </p:pic>
      <p:sp>
        <p:nvSpPr>
          <p:cNvPr id="6" name="テキスト ボックス 5">
            <a:extLst>
              <a:ext uri="{FF2B5EF4-FFF2-40B4-BE49-F238E27FC236}">
                <a16:creationId xmlns:a16="http://schemas.microsoft.com/office/drawing/2014/main" id="{8AA842B6-A6EA-694E-092A-4B8EEF84B863}"/>
              </a:ext>
            </a:extLst>
          </p:cNvPr>
          <p:cNvSpPr txBox="1"/>
          <p:nvPr/>
        </p:nvSpPr>
        <p:spPr>
          <a:xfrm>
            <a:off x="6087687" y="1363159"/>
            <a:ext cx="2849859" cy="4801314"/>
          </a:xfrm>
          <a:prstGeom prst="rect">
            <a:avLst/>
          </a:prstGeom>
          <a:solidFill>
            <a:schemeClr val="bg1">
              <a:lumMod val="85000"/>
            </a:schemeClr>
          </a:solidFill>
        </p:spPr>
        <p:txBody>
          <a:bodyPr wrap="square" rtlCol="0">
            <a:spAutoFit/>
          </a:bodyPr>
          <a:lstStyle/>
          <a:p>
            <a:pPr marL="285750" indent="-285750">
              <a:buFont typeface="Arial" panose="020B0604020202020204" pitchFamily="34" charset="0"/>
              <a:buChar char="•"/>
            </a:pPr>
            <a:r>
              <a:rPr kumimoji="1" lang="ja-JP" altLang="en-US" b="1" dirty="0">
                <a:latin typeface="+mn-ea"/>
              </a:rPr>
              <a:t>事故要因でみると回転中の刈刃が体のどこかに当たる「巻き込まれ」が約４割</a:t>
            </a:r>
            <a:endParaRPr kumimoji="1" lang="en-US" altLang="ja-JP" b="1" dirty="0">
              <a:latin typeface="+mn-ea"/>
            </a:endParaRPr>
          </a:p>
          <a:p>
            <a:pPr marL="285750" indent="-285750">
              <a:buFont typeface="Arial" panose="020B0604020202020204" pitchFamily="34" charset="0"/>
              <a:buChar char="•"/>
            </a:pPr>
            <a:endParaRPr kumimoji="1" lang="en-US" altLang="ja-JP" b="1" dirty="0">
              <a:latin typeface="+mn-ea"/>
            </a:endParaRPr>
          </a:p>
          <a:p>
            <a:pPr marL="285750" indent="-285750">
              <a:buFont typeface="Arial" panose="020B0604020202020204" pitchFamily="34" charset="0"/>
              <a:buChar char="•"/>
            </a:pPr>
            <a:r>
              <a:rPr kumimoji="1" lang="ja-JP" altLang="en-US" b="1" dirty="0">
                <a:latin typeface="+mn-ea"/>
              </a:rPr>
              <a:t>次いで刃が跳ね上げた石などが体に当たる「飛散物跳ね上げ」で約２割</a:t>
            </a:r>
            <a:endParaRPr kumimoji="1" lang="en-US" altLang="ja-JP" b="1" dirty="0">
              <a:latin typeface="+mn-ea"/>
            </a:endParaRPr>
          </a:p>
          <a:p>
            <a:pPr marL="285750" indent="-285750">
              <a:buFont typeface="Arial" panose="020B0604020202020204" pitchFamily="34" charset="0"/>
              <a:buChar char="•"/>
            </a:pPr>
            <a:endParaRPr kumimoji="1" lang="en-US" altLang="ja-JP" b="1" dirty="0">
              <a:latin typeface="+mn-ea"/>
            </a:endParaRPr>
          </a:p>
          <a:p>
            <a:pPr marL="285750" indent="-285750">
              <a:buFont typeface="Arial" panose="020B0604020202020204" pitchFamily="34" charset="0"/>
              <a:buChar char="•"/>
            </a:pPr>
            <a:r>
              <a:rPr kumimoji="1" lang="ja-JP" altLang="en-US" b="1" dirty="0">
                <a:latin typeface="+mn-ea"/>
              </a:rPr>
              <a:t>その次が「転落・横転」、さらに「転倒のみ」となっており、斜面から落ちたり単に転んだだけでも刈払機の作業中では大ケガにつながる</a:t>
            </a:r>
          </a:p>
        </p:txBody>
      </p:sp>
    </p:spTree>
    <p:extLst>
      <p:ext uri="{BB962C8B-B14F-4D97-AF65-F5344CB8AC3E}">
        <p14:creationId xmlns:p14="http://schemas.microsoft.com/office/powerpoint/2010/main" val="274770812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3571" name="AutoShape 3"/>
          <p:cNvSpPr>
            <a:spLocks noChangeAspect="1" noChangeArrowheads="1" noTextEdit="1"/>
          </p:cNvSpPr>
          <p:nvPr/>
        </p:nvSpPr>
        <p:spPr bwMode="auto">
          <a:xfrm>
            <a:off x="0" y="6350"/>
            <a:ext cx="9144000" cy="68580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493576" name="Rectangle 8"/>
          <p:cNvSpPr>
            <a:spLocks noChangeArrowheads="1"/>
          </p:cNvSpPr>
          <p:nvPr/>
        </p:nvSpPr>
        <p:spPr bwMode="auto">
          <a:xfrm>
            <a:off x="2247900" y="158750"/>
            <a:ext cx="4651375" cy="76517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11" name="Rectangle 11"/>
          <p:cNvSpPr>
            <a:spLocks noChangeArrowheads="1"/>
          </p:cNvSpPr>
          <p:nvPr/>
        </p:nvSpPr>
        <p:spPr bwMode="auto">
          <a:xfrm>
            <a:off x="246659" y="101460"/>
            <a:ext cx="8354729" cy="637849"/>
          </a:xfrm>
          <a:prstGeom prst="rect">
            <a:avLst/>
          </a:prstGeom>
          <a:noFill/>
          <a:ln w="12700">
            <a:noFill/>
            <a:miter lim="800000"/>
            <a:headEnd type="none" w="sm" len="sm"/>
            <a:tailEnd type="none" w="sm" len="sm"/>
          </a:ln>
          <a:effectLst/>
        </p:spPr>
        <p:txBody>
          <a:bodyPr wrap="square" tIns="72000" bIns="72000">
            <a:spAutoFit/>
          </a:bodyPr>
          <a:lstStyle/>
          <a:p>
            <a:pPr algn="ctr"/>
            <a:r>
              <a:rPr lang="en-US" altLang="ja-JP" sz="3200" dirty="0">
                <a:solidFill>
                  <a:schemeClr val="accent1">
                    <a:lumMod val="50000"/>
                  </a:schemeClr>
                </a:solidFill>
                <a:latin typeface="HGP創英角ｺﾞｼｯｸUB" panose="020B0900000000000000" pitchFamily="50" charset="-128"/>
                <a:ea typeface="HGP創英角ｺﾞｼｯｸUB" panose="020B0900000000000000" pitchFamily="50" charset="-128"/>
              </a:rPr>
              <a:t>【</a:t>
            </a:r>
            <a:r>
              <a:rPr lang="ja-JP" altLang="en-US" sz="3200" dirty="0">
                <a:solidFill>
                  <a:schemeClr val="accent1">
                    <a:lumMod val="50000"/>
                  </a:schemeClr>
                </a:solidFill>
                <a:latin typeface="HGP創英角ｺﾞｼｯｸUB" panose="020B0900000000000000" pitchFamily="50" charset="-128"/>
                <a:ea typeface="HGP創英角ｺﾞｼｯｸUB" panose="020B0900000000000000" pitchFamily="50" charset="-128"/>
              </a:rPr>
              <a:t>事例１</a:t>
            </a:r>
            <a:r>
              <a:rPr lang="en-US" altLang="ja-JP" sz="3200" dirty="0">
                <a:solidFill>
                  <a:schemeClr val="accent1">
                    <a:lumMod val="50000"/>
                  </a:schemeClr>
                </a:solidFill>
                <a:latin typeface="HGP創英角ｺﾞｼｯｸUB" panose="020B0900000000000000" pitchFamily="50" charset="-128"/>
                <a:ea typeface="HGP創英角ｺﾞｼｯｸUB" panose="020B0900000000000000" pitchFamily="50" charset="-128"/>
              </a:rPr>
              <a:t>】</a:t>
            </a:r>
            <a:r>
              <a:rPr lang="ja-JP" altLang="en-US" sz="3200" dirty="0">
                <a:solidFill>
                  <a:schemeClr val="accent1">
                    <a:lumMod val="50000"/>
                  </a:schemeClr>
                </a:solidFill>
                <a:latin typeface="HGP創英角ｺﾞｼｯｸUB" panose="020B0900000000000000" pitchFamily="50" charset="-128"/>
                <a:ea typeface="HGP創英角ｺﾞｼｯｸUB" panose="020B0900000000000000" pitchFamily="50" charset="-128"/>
              </a:rPr>
              <a:t>キックバックによる事故事例</a:t>
            </a:r>
          </a:p>
        </p:txBody>
      </p:sp>
      <p:sp>
        <p:nvSpPr>
          <p:cNvPr id="13" name="テキスト ボックス 12"/>
          <p:cNvSpPr txBox="1"/>
          <p:nvPr/>
        </p:nvSpPr>
        <p:spPr>
          <a:xfrm>
            <a:off x="394636" y="886610"/>
            <a:ext cx="8354728" cy="830997"/>
          </a:xfrm>
          <a:prstGeom prst="rect">
            <a:avLst/>
          </a:prstGeom>
          <a:noFill/>
        </p:spPr>
        <p:txBody>
          <a:bodyPr wrap="square" lIns="36000" rIns="0" rtlCol="0">
            <a:spAutoFit/>
          </a:bodyPr>
          <a:lstStyle/>
          <a:p>
            <a:r>
              <a:rPr lang="ja-JP" altLang="ja-JP" sz="2400" dirty="0">
                <a:effectLst/>
                <a:latin typeface="UD デジタル 教科書体 NK-R" panose="02020400000000000000" pitchFamily="18" charset="-128"/>
                <a:ea typeface="UD デジタル 教科書体 NK-R" panose="02020400000000000000" pitchFamily="18" charset="-128"/>
              </a:rPr>
              <a:t>水田の進入路付近の草刈りを刈払機で行っていたとき、刈刃が土盛りに接触してキックバックし、左足を切った</a:t>
            </a:r>
            <a:endParaRPr kumimoji="1" lang="ja-JP" altLang="en-US" sz="2400" dirty="0">
              <a:effectLst/>
              <a:latin typeface="UD デジタル 教科書体 NK-R" panose="02020400000000000000" pitchFamily="18" charset="-128"/>
              <a:ea typeface="UD デジタル 教科書体 NK-R" panose="02020400000000000000" pitchFamily="18" charset="-128"/>
            </a:endParaRPr>
          </a:p>
        </p:txBody>
      </p:sp>
      <p:pic>
        <p:nvPicPr>
          <p:cNvPr id="6146" name="Picture 2" descr="スライド34"/>
          <p:cNvPicPr>
            <a:picLocks noChangeAspect="1" noChangeArrowheads="1"/>
          </p:cNvPicPr>
          <p:nvPr/>
        </p:nvPicPr>
        <p:blipFill>
          <a:blip r:embed="rId3" cstate="print"/>
          <a:srcRect/>
          <a:stretch>
            <a:fillRect/>
          </a:stretch>
        </p:blipFill>
        <p:spPr bwMode="auto">
          <a:xfrm>
            <a:off x="1331640" y="1700808"/>
            <a:ext cx="6552728" cy="4931160"/>
          </a:xfrm>
          <a:prstGeom prst="rect">
            <a:avLst/>
          </a:prstGeom>
          <a:noFill/>
          <a:ln w="9525">
            <a:noFill/>
            <a:miter lim="800000"/>
            <a:headEnd/>
            <a:tailEnd/>
          </a:ln>
        </p:spPr>
      </p:pic>
      <p:sp>
        <p:nvSpPr>
          <p:cNvPr id="3" name="スライド番号プレースホルダー 2">
            <a:extLst>
              <a:ext uri="{FF2B5EF4-FFF2-40B4-BE49-F238E27FC236}">
                <a16:creationId xmlns:a16="http://schemas.microsoft.com/office/drawing/2014/main" id="{3C2812F4-D38C-D8A7-AE3E-B5A0379429EE}"/>
              </a:ext>
            </a:extLst>
          </p:cNvPr>
          <p:cNvSpPr>
            <a:spLocks noGrp="1"/>
          </p:cNvSpPr>
          <p:nvPr>
            <p:ph type="sldNum" sz="quarter" idx="12"/>
          </p:nvPr>
        </p:nvSpPr>
        <p:spPr/>
        <p:txBody>
          <a:bodyPr/>
          <a:lstStyle/>
          <a:p>
            <a:fld id="{7CDA0E17-1C9E-4849-95CE-BCC8B3B85E09}" type="slidenum">
              <a:rPr kumimoji="1" lang="ja-JP" altLang="en-US" smtClean="0"/>
              <a:t>6</a:t>
            </a:fld>
            <a:endParaRPr kumimoji="1" lang="ja-JP" altLang="en-US" dirty="0"/>
          </a:p>
        </p:txBody>
      </p:sp>
      <p:cxnSp>
        <p:nvCxnSpPr>
          <p:cNvPr id="2" name="直線コネクタ 1">
            <a:extLst>
              <a:ext uri="{FF2B5EF4-FFF2-40B4-BE49-F238E27FC236}">
                <a16:creationId xmlns:a16="http://schemas.microsoft.com/office/drawing/2014/main" id="{A51B57C1-535D-46B2-88C7-63F273725FB1}"/>
              </a:ext>
            </a:extLst>
          </p:cNvPr>
          <p:cNvCxnSpPr/>
          <p:nvPr/>
        </p:nvCxnSpPr>
        <p:spPr>
          <a:xfrm>
            <a:off x="394636" y="748602"/>
            <a:ext cx="8354728" cy="0"/>
          </a:xfrm>
          <a:prstGeom prst="line">
            <a:avLst/>
          </a:prstGeom>
          <a:ln w="76200">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6592623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3571" name="AutoShape 3"/>
          <p:cNvSpPr>
            <a:spLocks noChangeAspect="1" noChangeArrowheads="1" noTextEdit="1"/>
          </p:cNvSpPr>
          <p:nvPr/>
        </p:nvSpPr>
        <p:spPr bwMode="auto">
          <a:xfrm>
            <a:off x="0" y="6350"/>
            <a:ext cx="9144000" cy="68580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21" name="Rectangle 9"/>
          <p:cNvSpPr>
            <a:spLocks noChangeArrowheads="1"/>
          </p:cNvSpPr>
          <p:nvPr/>
        </p:nvSpPr>
        <p:spPr bwMode="auto">
          <a:xfrm>
            <a:off x="4971498" y="1282931"/>
            <a:ext cx="4139951" cy="1015663"/>
          </a:xfrm>
          <a:prstGeom prst="rect">
            <a:avLst/>
          </a:prstGeom>
          <a:noFill/>
          <a:ln w="12700">
            <a:noFill/>
            <a:miter lim="800000"/>
            <a:headEnd type="none" w="sm" len="sm"/>
            <a:tailEnd type="none" w="sm" len="sm"/>
          </a:ln>
          <a:effectLst/>
        </p:spPr>
        <p:txBody>
          <a:bodyPr wrap="square" lIns="0" rIns="0">
            <a:spAutoFit/>
          </a:bodyPr>
          <a:lstStyle/>
          <a:p>
            <a:pPr eaLnBrk="1" hangingPunct="1">
              <a:spcBef>
                <a:spcPts val="600"/>
              </a:spcBef>
              <a:buSzPct val="70000"/>
            </a:pPr>
            <a:r>
              <a:rPr lang="ja-JP" altLang="en-US" sz="2000" dirty="0">
                <a:effectLst/>
                <a:latin typeface="UD デジタル 教科書体 NK-R" panose="02020400000000000000" pitchFamily="18" charset="-128"/>
                <a:ea typeface="UD デジタル 教科書体 NK-R" panose="02020400000000000000" pitchFamily="18" charset="-128"/>
              </a:rPr>
              <a:t>　・防護カバーを外していた</a:t>
            </a:r>
            <a:endParaRPr lang="en-US" altLang="ja-JP" sz="2000" dirty="0">
              <a:effectLst/>
              <a:latin typeface="UD デジタル 教科書体 NK-R" panose="02020400000000000000" pitchFamily="18" charset="-128"/>
              <a:ea typeface="UD デジタル 教科書体 NK-R" panose="02020400000000000000" pitchFamily="18" charset="-128"/>
            </a:endParaRPr>
          </a:p>
          <a:p>
            <a:pPr eaLnBrk="1" hangingPunct="1">
              <a:buSzPct val="70000"/>
            </a:pPr>
            <a:r>
              <a:rPr lang="ja-JP" altLang="en-US" sz="2000" dirty="0">
                <a:effectLst/>
                <a:latin typeface="UD デジタル 教科書体 NK-R" panose="02020400000000000000" pitchFamily="18" charset="-128"/>
                <a:ea typeface="UD デジタル 教科書体 NK-R" panose="02020400000000000000" pitchFamily="18" charset="-128"/>
              </a:rPr>
              <a:t>　・反動の大きい背負い式だった</a:t>
            </a:r>
            <a:endParaRPr lang="en-US" altLang="ja-JP" sz="2000" dirty="0">
              <a:effectLst/>
              <a:latin typeface="UD デジタル 教科書体 NK-R" panose="02020400000000000000" pitchFamily="18" charset="-128"/>
              <a:ea typeface="UD デジタル 教科書体 NK-R" panose="02020400000000000000" pitchFamily="18" charset="-128"/>
            </a:endParaRPr>
          </a:p>
          <a:p>
            <a:pPr eaLnBrk="1" hangingPunct="1">
              <a:buSzPct val="70000"/>
            </a:pPr>
            <a:r>
              <a:rPr lang="ja-JP" altLang="en-US" sz="2000" dirty="0">
                <a:effectLst/>
                <a:latin typeface="UD デジタル 教科書体 NK-R" panose="02020400000000000000" pitchFamily="18" charset="-128"/>
                <a:ea typeface="UD デジタル 教科書体 NK-R" panose="02020400000000000000" pitchFamily="18" charset="-128"/>
              </a:rPr>
              <a:t>　　</a:t>
            </a:r>
            <a:r>
              <a:rPr lang="ja-JP" altLang="en-US" sz="2000" dirty="0">
                <a:solidFill>
                  <a:srgbClr val="C00000"/>
                </a:solidFill>
                <a:effectLst/>
                <a:latin typeface="UD デジタル 教科書体 NK-R" panose="02020400000000000000" pitchFamily="18" charset="-128"/>
                <a:ea typeface="UD デジタル 教科書体 NK-R" panose="02020400000000000000" pitchFamily="18" charset="-128"/>
              </a:rPr>
              <a:t>（いずれも発生前）</a:t>
            </a:r>
            <a:endParaRPr lang="en-US" altLang="ja-JP" sz="2000" dirty="0">
              <a:solidFill>
                <a:srgbClr val="C00000"/>
              </a:solidFill>
              <a:effectLst/>
              <a:latin typeface="UD デジタル 教科書体 NK-R" panose="02020400000000000000" pitchFamily="18" charset="-128"/>
              <a:ea typeface="UD デジタル 教科書体 NK-R" panose="02020400000000000000" pitchFamily="18" charset="-128"/>
            </a:endParaRPr>
          </a:p>
        </p:txBody>
      </p:sp>
      <p:sp>
        <p:nvSpPr>
          <p:cNvPr id="24" name="Rectangle 9"/>
          <p:cNvSpPr>
            <a:spLocks noChangeArrowheads="1"/>
          </p:cNvSpPr>
          <p:nvPr/>
        </p:nvSpPr>
        <p:spPr bwMode="auto">
          <a:xfrm>
            <a:off x="5081250" y="2762783"/>
            <a:ext cx="4139951" cy="707886"/>
          </a:xfrm>
          <a:prstGeom prst="rect">
            <a:avLst/>
          </a:prstGeom>
          <a:noFill/>
          <a:ln w="12700">
            <a:noFill/>
            <a:miter lim="800000"/>
            <a:headEnd type="none" w="sm" len="sm"/>
            <a:tailEnd type="none" w="sm" len="sm"/>
          </a:ln>
          <a:effectLst/>
        </p:spPr>
        <p:txBody>
          <a:bodyPr wrap="square">
            <a:spAutoFit/>
          </a:bodyPr>
          <a:lstStyle/>
          <a:p>
            <a:pPr>
              <a:buSzPct val="70000"/>
            </a:pPr>
            <a:r>
              <a:rPr lang="ja-JP" altLang="en-US" sz="2000" dirty="0">
                <a:effectLst/>
                <a:latin typeface="UD デジタル 教科書体 NK-R" panose="02020400000000000000" pitchFamily="18" charset="-128"/>
                <a:ea typeface="UD デジタル 教科書体 NK-R" panose="02020400000000000000" pitchFamily="18" charset="-128"/>
              </a:rPr>
              <a:t>・土盛りに目印がなかった</a:t>
            </a:r>
            <a:r>
              <a:rPr lang="ja-JP" altLang="en-US" sz="2000" dirty="0">
                <a:solidFill>
                  <a:srgbClr val="C00000"/>
                </a:solidFill>
                <a:latin typeface="UD デジタル 教科書体 NK-R" panose="02020400000000000000" pitchFamily="18" charset="-128"/>
                <a:ea typeface="UD デジタル 教科書体 NK-R" panose="02020400000000000000" pitchFamily="18" charset="-128"/>
              </a:rPr>
              <a:t>（発生前） </a:t>
            </a:r>
            <a:r>
              <a:rPr lang="ja-JP" altLang="en-US" sz="2000" dirty="0">
                <a:solidFill>
                  <a:srgbClr val="C00000"/>
                </a:solidFill>
                <a:effectLst/>
                <a:latin typeface="UD デジタル 教科書体 NK-R" panose="02020400000000000000" pitchFamily="18" charset="-128"/>
                <a:ea typeface="UD デジタル 教科書体 NK-R" panose="02020400000000000000" pitchFamily="18" charset="-128"/>
              </a:rPr>
              <a:t>　</a:t>
            </a:r>
            <a:endParaRPr lang="en-US" altLang="ja-JP" sz="2000" dirty="0">
              <a:solidFill>
                <a:srgbClr val="C00000"/>
              </a:solidFill>
              <a:effectLst/>
              <a:latin typeface="UD デジタル 教科書体 NK-R" panose="02020400000000000000" pitchFamily="18" charset="-128"/>
              <a:ea typeface="UD デジタル 教科書体 NK-R" panose="02020400000000000000" pitchFamily="18" charset="-128"/>
            </a:endParaRPr>
          </a:p>
          <a:p>
            <a:pPr eaLnBrk="1" hangingPunct="1">
              <a:buSzPct val="70000"/>
            </a:pPr>
            <a:r>
              <a:rPr lang="ja-JP" altLang="en-US" sz="2000" dirty="0">
                <a:effectLst/>
                <a:latin typeface="UD デジタル 教科書体 NK-R" panose="02020400000000000000" pitchFamily="18" charset="-128"/>
                <a:ea typeface="UD デジタル 教科書体 NK-R" panose="02020400000000000000" pitchFamily="18" charset="-128"/>
              </a:rPr>
              <a:t>・風が強く、寒い日だった</a:t>
            </a:r>
            <a:r>
              <a:rPr lang="ja-JP" altLang="en-US" sz="2000" dirty="0">
                <a:solidFill>
                  <a:srgbClr val="000066"/>
                </a:solidFill>
                <a:effectLst/>
                <a:latin typeface="UD デジタル 教科書体 NK-R" panose="02020400000000000000" pitchFamily="18" charset="-128"/>
                <a:ea typeface="UD デジタル 教科書体 NK-R" panose="02020400000000000000" pitchFamily="18" charset="-128"/>
              </a:rPr>
              <a:t>（発生時）</a:t>
            </a:r>
            <a:endParaRPr lang="en-US" altLang="ja-JP" sz="2000" dirty="0">
              <a:solidFill>
                <a:srgbClr val="000066"/>
              </a:solidFill>
              <a:effectLst/>
              <a:latin typeface="UD デジタル 教科書体 NK-R" panose="02020400000000000000" pitchFamily="18" charset="-128"/>
              <a:ea typeface="UD デジタル 教科書体 NK-R" panose="02020400000000000000" pitchFamily="18" charset="-128"/>
            </a:endParaRPr>
          </a:p>
        </p:txBody>
      </p:sp>
      <p:sp>
        <p:nvSpPr>
          <p:cNvPr id="30" name="Rectangle 9"/>
          <p:cNvSpPr>
            <a:spLocks noChangeArrowheads="1"/>
          </p:cNvSpPr>
          <p:nvPr/>
        </p:nvSpPr>
        <p:spPr bwMode="auto">
          <a:xfrm>
            <a:off x="5103790" y="3856112"/>
            <a:ext cx="3611989" cy="1015663"/>
          </a:xfrm>
          <a:prstGeom prst="rect">
            <a:avLst/>
          </a:prstGeom>
          <a:noFill/>
          <a:ln w="12700">
            <a:noFill/>
            <a:miter lim="800000"/>
            <a:headEnd type="none" w="sm" len="sm"/>
            <a:tailEnd type="none" w="sm" len="sm"/>
          </a:ln>
          <a:effectLst/>
        </p:spPr>
        <p:txBody>
          <a:bodyPr wrap="square" rIns="0">
            <a:spAutoFit/>
          </a:bodyPr>
          <a:lstStyle/>
          <a:p>
            <a:pPr eaLnBrk="1" hangingPunct="1">
              <a:buSzPct val="70000"/>
            </a:pPr>
            <a:r>
              <a:rPr lang="ja-JP" altLang="en-US" sz="2000" dirty="0">
                <a:effectLst/>
                <a:latin typeface="UD デジタル 教科書体 NK-R" panose="02020400000000000000" pitchFamily="18" charset="-128"/>
                <a:ea typeface="UD デジタル 教科書体 NK-R" panose="02020400000000000000" pitchFamily="18" charset="-128"/>
              </a:rPr>
              <a:t>・安全装備の不徹底</a:t>
            </a:r>
            <a:endParaRPr lang="en-US" altLang="ja-JP" sz="2000" dirty="0">
              <a:effectLst/>
              <a:latin typeface="UD デジタル 教科書体 NK-R" panose="02020400000000000000" pitchFamily="18" charset="-128"/>
              <a:ea typeface="UD デジタル 教科書体 NK-R" panose="02020400000000000000" pitchFamily="18" charset="-128"/>
            </a:endParaRPr>
          </a:p>
          <a:p>
            <a:pPr eaLnBrk="1" hangingPunct="1">
              <a:buSzPct val="70000"/>
            </a:pPr>
            <a:r>
              <a:rPr lang="ja-JP" altLang="en-US" sz="2000" dirty="0">
                <a:effectLst/>
                <a:latin typeface="UD デジタル 教科書体 NK-R" panose="02020400000000000000" pitchFamily="18" charset="-128"/>
                <a:ea typeface="UD デジタル 教科書体 NK-R" panose="02020400000000000000" pitchFamily="18" charset="-128"/>
              </a:rPr>
              <a:t>・周囲からの周知の不足</a:t>
            </a:r>
            <a:endParaRPr lang="en-US" altLang="ja-JP" sz="2000" dirty="0">
              <a:effectLst/>
              <a:latin typeface="UD デジタル 教科書体 NK-R" panose="02020400000000000000" pitchFamily="18" charset="-128"/>
              <a:ea typeface="UD デジタル 教科書体 NK-R" panose="02020400000000000000" pitchFamily="18" charset="-128"/>
            </a:endParaRPr>
          </a:p>
          <a:p>
            <a:pPr>
              <a:buSzPct val="70000"/>
            </a:pPr>
            <a:r>
              <a:rPr lang="ja-JP" altLang="en-US" sz="2000" dirty="0">
                <a:solidFill>
                  <a:srgbClr val="009900"/>
                </a:solidFill>
                <a:latin typeface="UD デジタル 教科書体 NK-R" panose="02020400000000000000" pitchFamily="18" charset="-128"/>
                <a:ea typeface="UD デジタル 教科書体 NK-R" panose="02020400000000000000" pitchFamily="18" charset="-128"/>
              </a:rPr>
              <a:t>　　</a:t>
            </a:r>
            <a:r>
              <a:rPr lang="ja-JP" altLang="en-US" sz="2000" dirty="0">
                <a:solidFill>
                  <a:srgbClr val="C00000"/>
                </a:solidFill>
                <a:latin typeface="UD デジタル 教科書体 NK-R" panose="02020400000000000000" pitchFamily="18" charset="-128"/>
                <a:ea typeface="UD デジタル 教科書体 NK-R" panose="02020400000000000000" pitchFamily="18" charset="-128"/>
              </a:rPr>
              <a:t>（いずれも発生前）</a:t>
            </a:r>
            <a:endParaRPr lang="en-US" altLang="ja-JP" sz="2000" dirty="0">
              <a:solidFill>
                <a:srgbClr val="C00000"/>
              </a:solidFill>
              <a:effectLst/>
              <a:latin typeface="UD デジタル 教科書体 NK-R" panose="02020400000000000000" pitchFamily="18" charset="-128"/>
              <a:ea typeface="UD デジタル 教科書体 NK-R" panose="02020400000000000000" pitchFamily="18" charset="-128"/>
            </a:endParaRPr>
          </a:p>
        </p:txBody>
      </p:sp>
      <p:pic>
        <p:nvPicPr>
          <p:cNvPr id="7170" name="Picture 2" descr="スライド35"/>
          <p:cNvPicPr>
            <a:picLocks noChangeAspect="1" noChangeArrowheads="1"/>
          </p:cNvPicPr>
          <p:nvPr/>
        </p:nvPicPr>
        <p:blipFill>
          <a:blip r:embed="rId3" cstate="print"/>
          <a:srcRect/>
          <a:stretch>
            <a:fillRect/>
          </a:stretch>
        </p:blipFill>
        <p:spPr bwMode="auto">
          <a:xfrm>
            <a:off x="144437" y="1138398"/>
            <a:ext cx="4637176" cy="3481802"/>
          </a:xfrm>
          <a:prstGeom prst="rect">
            <a:avLst/>
          </a:prstGeom>
          <a:noFill/>
          <a:ln w="9525">
            <a:noFill/>
            <a:miter lim="800000"/>
            <a:headEnd/>
            <a:tailEnd/>
          </a:ln>
        </p:spPr>
      </p:pic>
      <p:sp>
        <p:nvSpPr>
          <p:cNvPr id="7171" name="Oval 3"/>
          <p:cNvSpPr>
            <a:spLocks noChangeArrowheads="1"/>
          </p:cNvSpPr>
          <p:nvPr/>
        </p:nvSpPr>
        <p:spPr bwMode="auto">
          <a:xfrm rot="-1138812">
            <a:off x="1471554" y="2794958"/>
            <a:ext cx="1821592" cy="1002309"/>
          </a:xfrm>
          <a:prstGeom prst="ellipse">
            <a:avLst/>
          </a:prstGeom>
          <a:noFill/>
          <a:ln w="63500">
            <a:solidFill>
              <a:srgbClr val="FFFFF7"/>
            </a:solidFill>
            <a:prstDash val="dash"/>
            <a:round/>
            <a:headEnd/>
            <a:tailEnd/>
          </a:ln>
          <a:effectLst>
            <a:outerShdw dist="35921" dir="2700000" algn="ctr" rotWithShape="0">
              <a:srgbClr val="000000"/>
            </a:outerShdw>
          </a:effectLst>
        </p:spPr>
        <p:txBody>
          <a:bodyPr vert="horz" wrap="square" lIns="74295" tIns="8890" rIns="74295" bIns="8890" numCol="1" anchor="t" anchorCtr="0" compatLnSpc="1">
            <a:prstTxWarp prst="textNoShape">
              <a:avLst/>
            </a:prstTxWarp>
          </a:bodyPr>
          <a:lstStyle/>
          <a:p>
            <a:endParaRPr lang="ja-JP" altLang="en-US"/>
          </a:p>
        </p:txBody>
      </p:sp>
      <p:sp>
        <p:nvSpPr>
          <p:cNvPr id="25" name="正方形/長方形 24"/>
          <p:cNvSpPr/>
          <p:nvPr/>
        </p:nvSpPr>
        <p:spPr>
          <a:xfrm>
            <a:off x="395536" y="4749778"/>
            <a:ext cx="3776969" cy="1538883"/>
          </a:xfrm>
          <a:prstGeom prst="rect">
            <a:avLst/>
          </a:prstGeom>
        </p:spPr>
        <p:txBody>
          <a:bodyPr wrap="square">
            <a:spAutoFit/>
          </a:bodyPr>
          <a:lstStyle/>
          <a:p>
            <a:r>
              <a:rPr lang="ja-JP" altLang="en-US" sz="2800" dirty="0">
                <a:solidFill>
                  <a:srgbClr val="000000"/>
                </a:solidFill>
                <a:effectLst/>
                <a:latin typeface="UD デジタル 教科書体 NK-R" panose="02020400000000000000" pitchFamily="18" charset="-128"/>
                <a:ea typeface="UD デジタル 教科書体 NK-R" panose="02020400000000000000" pitchFamily="18" charset="-128"/>
              </a:rPr>
              <a:t>左足小指関節粉砕骨折と切創、入院２４日</a:t>
            </a:r>
            <a:endParaRPr lang="en-US" altLang="ja-JP" sz="2800" dirty="0">
              <a:solidFill>
                <a:srgbClr val="000000"/>
              </a:solidFill>
              <a:effectLst/>
              <a:latin typeface="UD デジタル 教科書体 NK-R" panose="02020400000000000000" pitchFamily="18" charset="-128"/>
              <a:ea typeface="UD デジタル 教科書体 NK-R" panose="02020400000000000000" pitchFamily="18" charset="-128"/>
            </a:endParaRPr>
          </a:p>
          <a:p>
            <a:pPr>
              <a:spcBef>
                <a:spcPts val="1200"/>
              </a:spcBef>
            </a:pPr>
            <a:r>
              <a:rPr lang="ja-JP" altLang="en-US" sz="2800" dirty="0">
                <a:solidFill>
                  <a:srgbClr val="000000"/>
                </a:solidFill>
                <a:effectLst/>
                <a:latin typeface="UD デジタル 教科書体 NK-R" panose="02020400000000000000" pitchFamily="18" charset="-128"/>
                <a:ea typeface="UD デジタル 教科書体 NK-R" panose="02020400000000000000" pitchFamily="18" charset="-128"/>
              </a:rPr>
              <a:t>５７歳、男性</a:t>
            </a:r>
            <a:endParaRPr lang="ja-JP" altLang="en-US" dirty="0">
              <a:latin typeface="UD デジタル 教科書体 NK-R" panose="02020400000000000000" pitchFamily="18" charset="-128"/>
              <a:ea typeface="UD デジタル 教科書体 NK-R" panose="02020400000000000000" pitchFamily="18" charset="-128"/>
            </a:endParaRPr>
          </a:p>
        </p:txBody>
      </p:sp>
      <p:sp>
        <p:nvSpPr>
          <p:cNvPr id="22" name="Rectangle 11">
            <a:extLst>
              <a:ext uri="{FF2B5EF4-FFF2-40B4-BE49-F238E27FC236}">
                <a16:creationId xmlns:a16="http://schemas.microsoft.com/office/drawing/2014/main" id="{C80F0558-CDEC-429E-B79D-753178D0ADC7}"/>
              </a:ext>
            </a:extLst>
          </p:cNvPr>
          <p:cNvSpPr>
            <a:spLocks noChangeArrowheads="1"/>
          </p:cNvSpPr>
          <p:nvPr/>
        </p:nvSpPr>
        <p:spPr bwMode="auto">
          <a:xfrm>
            <a:off x="659716" y="89920"/>
            <a:ext cx="7519641" cy="637849"/>
          </a:xfrm>
          <a:prstGeom prst="rect">
            <a:avLst/>
          </a:prstGeom>
          <a:noFill/>
          <a:ln w="12700">
            <a:noFill/>
            <a:miter lim="800000"/>
            <a:headEnd type="none" w="sm" len="sm"/>
            <a:tailEnd type="none" w="sm" len="sm"/>
          </a:ln>
          <a:effectLst/>
        </p:spPr>
        <p:txBody>
          <a:bodyPr wrap="square" tIns="72000" bIns="72000">
            <a:spAutoFit/>
          </a:bodyPr>
          <a:lstStyle/>
          <a:p>
            <a:pPr algn="ctr"/>
            <a:r>
              <a:rPr lang="ja-JP" altLang="en-US" sz="3200" dirty="0">
                <a:solidFill>
                  <a:schemeClr val="accent1">
                    <a:lumMod val="50000"/>
                  </a:schemeClr>
                </a:solidFill>
                <a:latin typeface="HGP創英角ｺﾞｼｯｸUB" panose="020B0900000000000000" pitchFamily="50" charset="-128"/>
                <a:ea typeface="HGP創英角ｺﾞｼｯｸUB" panose="020B0900000000000000" pitchFamily="50" charset="-128"/>
              </a:rPr>
              <a:t>キックバックによる事故事例（要因）</a:t>
            </a:r>
          </a:p>
        </p:txBody>
      </p:sp>
      <p:sp>
        <p:nvSpPr>
          <p:cNvPr id="6" name="スライド番号プレースホルダー 5">
            <a:extLst>
              <a:ext uri="{FF2B5EF4-FFF2-40B4-BE49-F238E27FC236}">
                <a16:creationId xmlns:a16="http://schemas.microsoft.com/office/drawing/2014/main" id="{43D5BC93-DAA9-91B3-1FF2-113776E8351F}"/>
              </a:ext>
            </a:extLst>
          </p:cNvPr>
          <p:cNvSpPr>
            <a:spLocks noGrp="1"/>
          </p:cNvSpPr>
          <p:nvPr>
            <p:ph type="sldNum" sz="quarter" idx="12"/>
          </p:nvPr>
        </p:nvSpPr>
        <p:spPr/>
        <p:txBody>
          <a:bodyPr/>
          <a:lstStyle/>
          <a:p>
            <a:fld id="{7CDA0E17-1C9E-4849-95CE-BCC8B3B85E09}" type="slidenum">
              <a:rPr kumimoji="1" lang="ja-JP" altLang="en-US" smtClean="0"/>
              <a:t>7</a:t>
            </a:fld>
            <a:endParaRPr kumimoji="1" lang="ja-JP" altLang="en-US"/>
          </a:p>
        </p:txBody>
      </p:sp>
      <p:cxnSp>
        <p:nvCxnSpPr>
          <p:cNvPr id="7" name="直線コネクタ 6">
            <a:extLst>
              <a:ext uri="{FF2B5EF4-FFF2-40B4-BE49-F238E27FC236}">
                <a16:creationId xmlns:a16="http://schemas.microsoft.com/office/drawing/2014/main" id="{EE41AB14-08EE-275D-7CFD-12380B39EE58}"/>
              </a:ext>
            </a:extLst>
          </p:cNvPr>
          <p:cNvCxnSpPr/>
          <p:nvPr/>
        </p:nvCxnSpPr>
        <p:spPr>
          <a:xfrm>
            <a:off x="394636" y="748602"/>
            <a:ext cx="8354728" cy="0"/>
          </a:xfrm>
          <a:prstGeom prst="line">
            <a:avLst/>
          </a:prstGeom>
          <a:ln w="76200">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sp>
        <p:nvSpPr>
          <p:cNvPr id="8" name="角丸四角形 8">
            <a:extLst>
              <a:ext uri="{FF2B5EF4-FFF2-40B4-BE49-F238E27FC236}">
                <a16:creationId xmlns:a16="http://schemas.microsoft.com/office/drawing/2014/main" id="{611977D5-5461-30A2-E9D6-38868AF1A47B}"/>
              </a:ext>
            </a:extLst>
          </p:cNvPr>
          <p:cNvSpPr/>
          <p:nvPr/>
        </p:nvSpPr>
        <p:spPr bwMode="auto">
          <a:xfrm>
            <a:off x="4902235" y="868896"/>
            <a:ext cx="2995573" cy="419277"/>
          </a:xfrm>
          <a:prstGeom prst="roundRect">
            <a:avLst>
              <a:gd name="adj" fmla="val 16331"/>
            </a:avLst>
          </a:prstGeom>
          <a:solidFill>
            <a:srgbClr val="DBFFB8"/>
          </a:solidFill>
          <a:ln w="19050" cap="flat" cmpd="sng" algn="ctr">
            <a:solidFill>
              <a:schemeClr val="tx1"/>
            </a:solidFill>
            <a:prstDash val="solid"/>
            <a:round/>
            <a:headEnd type="none" w="sm" len="sm"/>
            <a:tailEnd type="none" w="sm" len="sm"/>
          </a:ln>
          <a:effectLst/>
        </p:spPr>
        <p:txBody>
          <a:bodyPr vert="horz" wrap="square" lIns="91440" tIns="36000" rIns="91440" bIns="3600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kumimoji="1" lang="ja-JP" altLang="en-US" sz="2000" b="0" i="0" u="none" strike="noStrike" cap="none" normalizeH="0" baseline="0" dirty="0">
                <a:ln>
                  <a:noFill/>
                </a:ln>
                <a:solidFill>
                  <a:srgbClr val="C00000"/>
                </a:solidFill>
                <a:effectLst/>
                <a:latin typeface="HGP創英角ｺﾞｼｯｸUB" panose="020B0900000000000000" pitchFamily="50" charset="-128"/>
                <a:ea typeface="HGP創英角ｺﾞｼｯｸUB" panose="020B0900000000000000" pitchFamily="50" charset="-128"/>
              </a:rPr>
              <a:t>機械や器具に関わること</a:t>
            </a:r>
          </a:p>
        </p:txBody>
      </p:sp>
      <p:sp>
        <p:nvSpPr>
          <p:cNvPr id="10" name="角丸四角形 12">
            <a:extLst>
              <a:ext uri="{FF2B5EF4-FFF2-40B4-BE49-F238E27FC236}">
                <a16:creationId xmlns:a16="http://schemas.microsoft.com/office/drawing/2014/main" id="{B6721755-D63C-05B2-40F1-5036F75B12DA}"/>
              </a:ext>
            </a:extLst>
          </p:cNvPr>
          <p:cNvSpPr/>
          <p:nvPr/>
        </p:nvSpPr>
        <p:spPr bwMode="auto">
          <a:xfrm>
            <a:off x="4893365" y="3429000"/>
            <a:ext cx="2710697" cy="427112"/>
          </a:xfrm>
          <a:prstGeom prst="roundRect">
            <a:avLst>
              <a:gd name="adj" fmla="val 13463"/>
            </a:avLst>
          </a:prstGeom>
          <a:solidFill>
            <a:srgbClr val="DBFFB8"/>
          </a:solidFill>
          <a:ln w="1905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kumimoji="1" lang="ja-JP" altLang="en-US" sz="2000" b="0" i="0" u="none" strike="noStrike" cap="none" normalizeH="0" baseline="0" dirty="0">
                <a:ln>
                  <a:noFill/>
                </a:ln>
                <a:solidFill>
                  <a:srgbClr val="C00000"/>
                </a:solidFill>
                <a:effectLst/>
                <a:latin typeface="HGP創英角ｺﾞｼｯｸUB" panose="020B0900000000000000" pitchFamily="50" charset="-128"/>
                <a:ea typeface="HGP創英角ｺﾞｼｯｸUB" panose="020B0900000000000000" pitchFamily="50" charset="-128"/>
              </a:rPr>
              <a:t>作業・管理に関わること</a:t>
            </a:r>
          </a:p>
        </p:txBody>
      </p:sp>
      <p:sp>
        <p:nvSpPr>
          <p:cNvPr id="11" name="角丸四角形 12">
            <a:extLst>
              <a:ext uri="{FF2B5EF4-FFF2-40B4-BE49-F238E27FC236}">
                <a16:creationId xmlns:a16="http://schemas.microsoft.com/office/drawing/2014/main" id="{3B30E742-6176-F89D-CA1D-5DEB741357FB}"/>
              </a:ext>
            </a:extLst>
          </p:cNvPr>
          <p:cNvSpPr/>
          <p:nvPr/>
        </p:nvSpPr>
        <p:spPr bwMode="auto">
          <a:xfrm>
            <a:off x="4893365" y="2267261"/>
            <a:ext cx="3420883" cy="442843"/>
          </a:xfrm>
          <a:prstGeom prst="roundRect">
            <a:avLst>
              <a:gd name="adj" fmla="val 13463"/>
            </a:avLst>
          </a:prstGeom>
          <a:solidFill>
            <a:srgbClr val="DBFFB8"/>
          </a:solidFill>
          <a:ln w="1905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kumimoji="1" lang="ja-JP" altLang="en-US" sz="2000" b="0" i="0" u="none" strike="noStrike" cap="none" normalizeH="0" baseline="0" dirty="0">
                <a:ln>
                  <a:noFill/>
                </a:ln>
                <a:solidFill>
                  <a:srgbClr val="C00000"/>
                </a:solidFill>
                <a:effectLst/>
                <a:latin typeface="HGP創英角ｺﾞｼｯｸUB" panose="020B0900000000000000" pitchFamily="50" charset="-128"/>
                <a:ea typeface="HGP創英角ｺﾞｼｯｸUB" panose="020B0900000000000000" pitchFamily="50" charset="-128"/>
              </a:rPr>
              <a:t>事故現場の環境に関わること</a:t>
            </a:r>
          </a:p>
        </p:txBody>
      </p:sp>
      <p:sp>
        <p:nvSpPr>
          <p:cNvPr id="2" name="角丸四角形 8">
            <a:extLst>
              <a:ext uri="{FF2B5EF4-FFF2-40B4-BE49-F238E27FC236}">
                <a16:creationId xmlns:a16="http://schemas.microsoft.com/office/drawing/2014/main" id="{93C4B0FA-DC98-992C-70C6-AC727B0A8757}"/>
              </a:ext>
            </a:extLst>
          </p:cNvPr>
          <p:cNvSpPr/>
          <p:nvPr/>
        </p:nvSpPr>
        <p:spPr bwMode="auto">
          <a:xfrm>
            <a:off x="4902235" y="4872481"/>
            <a:ext cx="1870658" cy="437310"/>
          </a:xfrm>
          <a:prstGeom prst="roundRect">
            <a:avLst>
              <a:gd name="adj" fmla="val 16331"/>
            </a:avLst>
          </a:prstGeom>
          <a:solidFill>
            <a:srgbClr val="DBFFB8"/>
          </a:solidFill>
          <a:ln w="19050" cap="flat" cmpd="sng" algn="ctr">
            <a:solidFill>
              <a:schemeClr val="tx1"/>
            </a:solidFill>
            <a:prstDash val="solid"/>
            <a:round/>
            <a:headEnd type="none" w="sm" len="sm"/>
            <a:tailEnd type="none" w="sm" len="sm"/>
          </a:ln>
          <a:effectLst/>
        </p:spPr>
        <p:txBody>
          <a:bodyPr vert="horz" wrap="square" lIns="91440" tIns="36000" rIns="91440" bIns="3600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kumimoji="1" lang="ja-JP" altLang="en-US" sz="2000" b="0" i="0" u="none" strike="noStrike" cap="none" normalizeH="0" baseline="0" dirty="0">
                <a:ln>
                  <a:noFill/>
                </a:ln>
                <a:solidFill>
                  <a:schemeClr val="accent1">
                    <a:lumMod val="50000"/>
                  </a:schemeClr>
                </a:solidFill>
                <a:effectLst/>
                <a:latin typeface="HGP創英角ｺﾞｼｯｸUB" panose="020B0900000000000000" pitchFamily="50" charset="-128"/>
                <a:ea typeface="HGP創英角ｺﾞｼｯｸUB" panose="020B0900000000000000" pitchFamily="50" charset="-128"/>
              </a:rPr>
              <a:t>人に関わること</a:t>
            </a:r>
          </a:p>
        </p:txBody>
      </p:sp>
      <p:sp>
        <p:nvSpPr>
          <p:cNvPr id="3" name="Rectangle 9">
            <a:extLst>
              <a:ext uri="{FF2B5EF4-FFF2-40B4-BE49-F238E27FC236}">
                <a16:creationId xmlns:a16="http://schemas.microsoft.com/office/drawing/2014/main" id="{6C213B00-51BA-BA11-1DBE-1A84A7CA1C6C}"/>
              </a:ext>
            </a:extLst>
          </p:cNvPr>
          <p:cNvSpPr>
            <a:spLocks noChangeArrowheads="1"/>
          </p:cNvSpPr>
          <p:nvPr/>
        </p:nvSpPr>
        <p:spPr bwMode="auto">
          <a:xfrm>
            <a:off x="3972285" y="5336261"/>
            <a:ext cx="4970747" cy="1323439"/>
          </a:xfrm>
          <a:prstGeom prst="rect">
            <a:avLst/>
          </a:prstGeom>
          <a:noFill/>
          <a:ln w="12700">
            <a:noFill/>
            <a:miter lim="800000"/>
            <a:headEnd type="none" w="sm" len="sm"/>
            <a:tailEnd type="none" w="sm" len="sm"/>
          </a:ln>
          <a:effectLst/>
        </p:spPr>
        <p:txBody>
          <a:bodyPr wrap="square">
            <a:spAutoFit/>
          </a:bodyPr>
          <a:lstStyle/>
          <a:p>
            <a:pPr>
              <a:buSzPct val="70000"/>
            </a:pPr>
            <a:r>
              <a:rPr lang="ja-JP" altLang="en-US" sz="2000" dirty="0">
                <a:effectLst/>
                <a:latin typeface="UD デジタル 教科書体 NK-R" panose="02020400000000000000" pitchFamily="18" charset="-128"/>
                <a:ea typeface="UD デジタル 教科書体 NK-R" panose="02020400000000000000" pitchFamily="18" charset="-128"/>
              </a:rPr>
              <a:t>・正しい作業方法を知らなかった</a:t>
            </a:r>
            <a:r>
              <a:rPr lang="ja-JP" altLang="en-US" sz="2000" dirty="0">
                <a:solidFill>
                  <a:srgbClr val="C00000"/>
                </a:solidFill>
                <a:latin typeface="UD デジタル 教科書体 NK-R" panose="02020400000000000000" pitchFamily="18" charset="-128"/>
                <a:ea typeface="UD デジタル 教科書体 NK-R" panose="02020400000000000000" pitchFamily="18" charset="-128"/>
              </a:rPr>
              <a:t>（発生前） </a:t>
            </a:r>
            <a:endParaRPr lang="en-US" altLang="ja-JP" sz="2000" dirty="0">
              <a:solidFill>
                <a:srgbClr val="C00000"/>
              </a:solidFill>
              <a:latin typeface="UD デジタル 教科書体 NK-R" panose="02020400000000000000" pitchFamily="18" charset="-128"/>
              <a:ea typeface="UD デジタル 教科書体 NK-R" panose="02020400000000000000" pitchFamily="18" charset="-128"/>
            </a:endParaRPr>
          </a:p>
          <a:p>
            <a:pPr>
              <a:buSzPct val="70000"/>
            </a:pPr>
            <a:r>
              <a:rPr lang="ja-JP" altLang="en-US" sz="2000" dirty="0">
                <a:effectLst/>
                <a:latin typeface="UD デジタル 教科書体 NK-R" panose="02020400000000000000" pitchFamily="18" charset="-128"/>
                <a:ea typeface="UD デジタル 教科書体 NK-R" panose="02020400000000000000" pitchFamily="18" charset="-128"/>
              </a:rPr>
              <a:t>・安全靴を履いていなかった</a:t>
            </a:r>
            <a:r>
              <a:rPr lang="ja-JP" altLang="en-US" sz="2000" dirty="0">
                <a:solidFill>
                  <a:srgbClr val="C00000"/>
                </a:solidFill>
                <a:latin typeface="UD デジタル 教科書体 NK-R" panose="02020400000000000000" pitchFamily="18" charset="-128"/>
                <a:ea typeface="UD デジタル 教科書体 NK-R" panose="02020400000000000000" pitchFamily="18" charset="-128"/>
              </a:rPr>
              <a:t>（発生前） </a:t>
            </a:r>
            <a:endParaRPr lang="en-US" altLang="ja-JP" sz="2000" dirty="0">
              <a:effectLst/>
              <a:latin typeface="UD デジタル 教科書体 NK-R" panose="02020400000000000000" pitchFamily="18" charset="-128"/>
              <a:ea typeface="UD デジタル 教科書体 NK-R" panose="02020400000000000000" pitchFamily="18" charset="-128"/>
            </a:endParaRPr>
          </a:p>
          <a:p>
            <a:pPr eaLnBrk="1" hangingPunct="1">
              <a:buSzPct val="70000"/>
            </a:pPr>
            <a:r>
              <a:rPr lang="ja-JP" altLang="en-US" sz="2000" dirty="0">
                <a:effectLst/>
                <a:latin typeface="UD デジタル 教科書体 NK-R" panose="02020400000000000000" pitchFamily="18" charset="-128"/>
                <a:ea typeface="UD デジタル 教科書体 NK-R" panose="02020400000000000000" pitchFamily="18" charset="-128"/>
              </a:rPr>
              <a:t>・寒さで頭がぼうっとしており、判断力が鈍っていた</a:t>
            </a:r>
            <a:r>
              <a:rPr lang="ja-JP" altLang="en-US" sz="2000" dirty="0">
                <a:solidFill>
                  <a:srgbClr val="000066"/>
                </a:solidFill>
                <a:effectLst/>
                <a:latin typeface="UD デジタル 教科書体 NK-R" panose="02020400000000000000" pitchFamily="18" charset="-128"/>
                <a:ea typeface="UD デジタル 教科書体 NK-R" panose="02020400000000000000" pitchFamily="18" charset="-128"/>
              </a:rPr>
              <a:t>（発生時）</a:t>
            </a:r>
            <a:endParaRPr lang="en-US" altLang="ja-JP" sz="2000" dirty="0">
              <a:solidFill>
                <a:srgbClr val="000066"/>
              </a:solidFill>
              <a:effectLst/>
              <a:latin typeface="UD デジタル 教科書体 NK-R" panose="02020400000000000000" pitchFamily="18" charset="-128"/>
              <a:ea typeface="UD デジタル 教科書体 NK-R" panose="02020400000000000000" pitchFamily="18" charset="-128"/>
            </a:endParaRPr>
          </a:p>
        </p:txBody>
      </p:sp>
    </p:spTree>
    <p:extLst>
      <p:ext uri="{BB962C8B-B14F-4D97-AF65-F5344CB8AC3E}">
        <p14:creationId xmlns:p14="http://schemas.microsoft.com/office/powerpoint/2010/main" val="25217104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1"/>
                                        </p:tgtEl>
                                        <p:attrNameLst>
                                          <p:attrName>style.visibility</p:attrName>
                                        </p:attrNameLst>
                                      </p:cBhvr>
                                      <p:to>
                                        <p:strVal val="visible"/>
                                      </p:to>
                                    </p:set>
                                    <p:animEffect transition="in" filter="fade">
                                      <p:cBhvr>
                                        <p:cTn id="10" dur="500"/>
                                        <p:tgtEl>
                                          <p:spTgt spid="21"/>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fade">
                                      <p:cBhvr>
                                        <p:cTn id="15" dur="500"/>
                                        <p:tgtEl>
                                          <p:spTgt spid="11"/>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24"/>
                                        </p:tgtEl>
                                        <p:attrNameLst>
                                          <p:attrName>style.visibility</p:attrName>
                                        </p:attrNameLst>
                                      </p:cBhvr>
                                      <p:to>
                                        <p:strVal val="visible"/>
                                      </p:to>
                                    </p:set>
                                    <p:animEffect transition="in" filter="fade">
                                      <p:cBhvr>
                                        <p:cTn id="18" dur="500"/>
                                        <p:tgtEl>
                                          <p:spTgt spid="24"/>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10"/>
                                        </p:tgtEl>
                                        <p:attrNameLst>
                                          <p:attrName>style.visibility</p:attrName>
                                        </p:attrNameLst>
                                      </p:cBhvr>
                                      <p:to>
                                        <p:strVal val="visible"/>
                                      </p:to>
                                    </p:set>
                                    <p:animEffect transition="in" filter="fade">
                                      <p:cBhvr>
                                        <p:cTn id="23" dur="500"/>
                                        <p:tgtEl>
                                          <p:spTgt spid="10"/>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30"/>
                                        </p:tgtEl>
                                        <p:attrNameLst>
                                          <p:attrName>style.visibility</p:attrName>
                                        </p:attrNameLst>
                                      </p:cBhvr>
                                      <p:to>
                                        <p:strVal val="visible"/>
                                      </p:to>
                                    </p:set>
                                    <p:animEffect transition="in" filter="fade">
                                      <p:cBhvr>
                                        <p:cTn id="26" dur="500"/>
                                        <p:tgtEl>
                                          <p:spTgt spid="30"/>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grpId="0" nodeType="clickEffect">
                                  <p:stCondLst>
                                    <p:cond delay="0"/>
                                  </p:stCondLst>
                                  <p:childTnLst>
                                    <p:set>
                                      <p:cBhvr>
                                        <p:cTn id="30" dur="1" fill="hold">
                                          <p:stCondLst>
                                            <p:cond delay="0"/>
                                          </p:stCondLst>
                                        </p:cTn>
                                        <p:tgtEl>
                                          <p:spTgt spid="2"/>
                                        </p:tgtEl>
                                        <p:attrNameLst>
                                          <p:attrName>style.visibility</p:attrName>
                                        </p:attrNameLst>
                                      </p:cBhvr>
                                      <p:to>
                                        <p:strVal val="visible"/>
                                      </p:to>
                                    </p:set>
                                    <p:animEffect transition="in" filter="fade">
                                      <p:cBhvr>
                                        <p:cTn id="31" dur="500"/>
                                        <p:tgtEl>
                                          <p:spTgt spid="2"/>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3"/>
                                        </p:tgtEl>
                                        <p:attrNameLst>
                                          <p:attrName>style.visibility</p:attrName>
                                        </p:attrNameLst>
                                      </p:cBhvr>
                                      <p:to>
                                        <p:strVal val="visible"/>
                                      </p:to>
                                    </p:set>
                                    <p:animEffect transition="in" filter="fade">
                                      <p:cBhvr>
                                        <p:cTn id="34"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P spid="24" grpId="0"/>
      <p:bldP spid="30" grpId="0"/>
      <p:bldP spid="8" grpId="0" animBg="1"/>
      <p:bldP spid="10" grpId="0" animBg="1"/>
      <p:bldP spid="11" grpId="0" animBg="1"/>
      <p:bldP spid="2" grpId="0" animBg="1"/>
      <p:bldP spid="3"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図 12">
            <a:extLst>
              <a:ext uri="{FF2B5EF4-FFF2-40B4-BE49-F238E27FC236}">
                <a16:creationId xmlns:a16="http://schemas.microsoft.com/office/drawing/2014/main" id="{5B0F4133-F717-D7EA-96EA-EC7D98290E69}"/>
              </a:ext>
            </a:extLst>
          </p:cNvPr>
          <p:cNvPicPr>
            <a:picLocks noChangeAspect="1"/>
          </p:cNvPicPr>
          <p:nvPr/>
        </p:nvPicPr>
        <p:blipFill>
          <a:blip r:embed="rId3"/>
          <a:stretch>
            <a:fillRect/>
          </a:stretch>
        </p:blipFill>
        <p:spPr>
          <a:xfrm>
            <a:off x="5616263" y="4975190"/>
            <a:ext cx="2819983" cy="1248961"/>
          </a:xfrm>
          <a:prstGeom prst="rect">
            <a:avLst/>
          </a:prstGeom>
        </p:spPr>
      </p:pic>
      <p:pic>
        <p:nvPicPr>
          <p:cNvPr id="9" name="図 8">
            <a:extLst>
              <a:ext uri="{FF2B5EF4-FFF2-40B4-BE49-F238E27FC236}">
                <a16:creationId xmlns:a16="http://schemas.microsoft.com/office/drawing/2014/main" id="{6E81A5B2-37A8-B481-16CD-5A87D8FB8283}"/>
              </a:ext>
            </a:extLst>
          </p:cNvPr>
          <p:cNvPicPr>
            <a:picLocks noChangeAspect="1"/>
          </p:cNvPicPr>
          <p:nvPr/>
        </p:nvPicPr>
        <p:blipFill>
          <a:blip r:embed="rId4"/>
          <a:stretch>
            <a:fillRect/>
          </a:stretch>
        </p:blipFill>
        <p:spPr>
          <a:xfrm>
            <a:off x="5365965" y="510228"/>
            <a:ext cx="3200449" cy="2771523"/>
          </a:xfrm>
          <a:prstGeom prst="rect">
            <a:avLst/>
          </a:prstGeom>
        </p:spPr>
      </p:pic>
      <p:pic>
        <p:nvPicPr>
          <p:cNvPr id="17" name="図 16">
            <a:extLst>
              <a:ext uri="{FF2B5EF4-FFF2-40B4-BE49-F238E27FC236}">
                <a16:creationId xmlns:a16="http://schemas.microsoft.com/office/drawing/2014/main" id="{60A13414-92B9-DDF2-09B3-FE88E2614FDA}"/>
              </a:ext>
            </a:extLst>
          </p:cNvPr>
          <p:cNvPicPr>
            <a:picLocks noChangeAspect="1"/>
          </p:cNvPicPr>
          <p:nvPr/>
        </p:nvPicPr>
        <p:blipFill>
          <a:blip r:embed="rId5"/>
          <a:stretch>
            <a:fillRect/>
          </a:stretch>
        </p:blipFill>
        <p:spPr>
          <a:xfrm>
            <a:off x="6894698" y="2442632"/>
            <a:ext cx="1419384" cy="1637751"/>
          </a:xfrm>
          <a:prstGeom prst="rect">
            <a:avLst/>
          </a:prstGeom>
        </p:spPr>
      </p:pic>
      <p:pic>
        <p:nvPicPr>
          <p:cNvPr id="19" name="図 18">
            <a:extLst>
              <a:ext uri="{FF2B5EF4-FFF2-40B4-BE49-F238E27FC236}">
                <a16:creationId xmlns:a16="http://schemas.microsoft.com/office/drawing/2014/main" id="{2971C408-3366-DF30-7161-31536E682CA3}"/>
              </a:ext>
            </a:extLst>
          </p:cNvPr>
          <p:cNvPicPr>
            <a:picLocks noChangeAspect="1"/>
          </p:cNvPicPr>
          <p:nvPr/>
        </p:nvPicPr>
        <p:blipFill>
          <a:blip r:embed="rId6"/>
          <a:stretch>
            <a:fillRect/>
          </a:stretch>
        </p:blipFill>
        <p:spPr>
          <a:xfrm>
            <a:off x="5457668" y="2576548"/>
            <a:ext cx="1212370" cy="1410406"/>
          </a:xfrm>
          <a:prstGeom prst="rect">
            <a:avLst/>
          </a:prstGeom>
        </p:spPr>
      </p:pic>
      <p:sp>
        <p:nvSpPr>
          <p:cNvPr id="493571" name="AutoShape 3"/>
          <p:cNvSpPr>
            <a:spLocks noChangeAspect="1" noChangeArrowheads="1" noTextEdit="1"/>
          </p:cNvSpPr>
          <p:nvPr/>
        </p:nvSpPr>
        <p:spPr bwMode="auto">
          <a:xfrm>
            <a:off x="0" y="6350"/>
            <a:ext cx="9144000" cy="68580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493576" name="Rectangle 8"/>
          <p:cNvSpPr>
            <a:spLocks noChangeArrowheads="1"/>
          </p:cNvSpPr>
          <p:nvPr/>
        </p:nvSpPr>
        <p:spPr bwMode="auto">
          <a:xfrm>
            <a:off x="2247900" y="158750"/>
            <a:ext cx="4651375" cy="76517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11" name="Rectangle 11"/>
          <p:cNvSpPr>
            <a:spLocks noChangeArrowheads="1"/>
          </p:cNvSpPr>
          <p:nvPr/>
        </p:nvSpPr>
        <p:spPr bwMode="auto">
          <a:xfrm>
            <a:off x="246659" y="101460"/>
            <a:ext cx="8354729" cy="637849"/>
          </a:xfrm>
          <a:prstGeom prst="rect">
            <a:avLst/>
          </a:prstGeom>
          <a:noFill/>
          <a:ln w="12700">
            <a:noFill/>
            <a:miter lim="800000"/>
            <a:headEnd type="none" w="sm" len="sm"/>
            <a:tailEnd type="none" w="sm" len="sm"/>
          </a:ln>
          <a:effectLst/>
        </p:spPr>
        <p:txBody>
          <a:bodyPr wrap="square" tIns="72000" bIns="72000">
            <a:spAutoFit/>
          </a:bodyPr>
          <a:lstStyle/>
          <a:p>
            <a:pPr algn="ctr"/>
            <a:r>
              <a:rPr lang="ja-JP" altLang="en-US" sz="3200" dirty="0">
                <a:solidFill>
                  <a:schemeClr val="accent1">
                    <a:lumMod val="50000"/>
                  </a:schemeClr>
                </a:solidFill>
                <a:latin typeface="HGP創英角ｺﾞｼｯｸUB" panose="020B0900000000000000" pitchFamily="50" charset="-128"/>
                <a:ea typeface="HGP創英角ｺﾞｼｯｸUB" panose="020B0900000000000000" pitchFamily="50" charset="-128"/>
              </a:rPr>
              <a:t>キックバック対策にはナイロンコードも有効</a:t>
            </a:r>
          </a:p>
        </p:txBody>
      </p:sp>
      <p:sp>
        <p:nvSpPr>
          <p:cNvPr id="3" name="スライド番号プレースホルダー 2">
            <a:extLst>
              <a:ext uri="{FF2B5EF4-FFF2-40B4-BE49-F238E27FC236}">
                <a16:creationId xmlns:a16="http://schemas.microsoft.com/office/drawing/2014/main" id="{3C2812F4-D38C-D8A7-AE3E-B5A0379429EE}"/>
              </a:ext>
            </a:extLst>
          </p:cNvPr>
          <p:cNvSpPr>
            <a:spLocks noGrp="1"/>
          </p:cNvSpPr>
          <p:nvPr>
            <p:ph type="sldNum" sz="quarter" idx="12"/>
          </p:nvPr>
        </p:nvSpPr>
        <p:spPr>
          <a:xfrm>
            <a:off x="6828771" y="6381589"/>
            <a:ext cx="2090447" cy="365125"/>
          </a:xfrm>
        </p:spPr>
        <p:txBody>
          <a:bodyPr/>
          <a:lstStyle/>
          <a:p>
            <a:fld id="{7CDA0E17-1C9E-4849-95CE-BCC8B3B85E09}" type="slidenum">
              <a:rPr kumimoji="1" lang="ja-JP" altLang="en-US" smtClean="0"/>
              <a:t>8</a:t>
            </a:fld>
            <a:endParaRPr kumimoji="1" lang="ja-JP" altLang="en-US" dirty="0"/>
          </a:p>
        </p:txBody>
      </p:sp>
      <p:cxnSp>
        <p:nvCxnSpPr>
          <p:cNvPr id="2" name="直線コネクタ 1">
            <a:extLst>
              <a:ext uri="{FF2B5EF4-FFF2-40B4-BE49-F238E27FC236}">
                <a16:creationId xmlns:a16="http://schemas.microsoft.com/office/drawing/2014/main" id="{A51B57C1-535D-46B2-88C7-63F273725FB1}"/>
              </a:ext>
            </a:extLst>
          </p:cNvPr>
          <p:cNvCxnSpPr/>
          <p:nvPr/>
        </p:nvCxnSpPr>
        <p:spPr>
          <a:xfrm>
            <a:off x="394636" y="748602"/>
            <a:ext cx="8354728" cy="0"/>
          </a:xfrm>
          <a:prstGeom prst="line">
            <a:avLst/>
          </a:prstGeom>
          <a:ln w="76200">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pic>
        <p:nvPicPr>
          <p:cNvPr id="4" name="図 3">
            <a:extLst>
              <a:ext uri="{FF2B5EF4-FFF2-40B4-BE49-F238E27FC236}">
                <a16:creationId xmlns:a16="http://schemas.microsoft.com/office/drawing/2014/main" id="{4C074CA5-4901-67D2-826B-D664807257A2}"/>
              </a:ext>
            </a:extLst>
          </p:cNvPr>
          <p:cNvPicPr>
            <a:picLocks noChangeAspect="1"/>
          </p:cNvPicPr>
          <p:nvPr/>
        </p:nvPicPr>
        <p:blipFill>
          <a:blip r:embed="rId7">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246659" y="2628122"/>
            <a:ext cx="4949358" cy="3723802"/>
          </a:xfrm>
          <a:prstGeom prst="rect">
            <a:avLst/>
          </a:prstGeom>
        </p:spPr>
      </p:pic>
      <p:sp>
        <p:nvSpPr>
          <p:cNvPr id="5" name="正方形/長方形 4">
            <a:extLst>
              <a:ext uri="{FF2B5EF4-FFF2-40B4-BE49-F238E27FC236}">
                <a16:creationId xmlns:a16="http://schemas.microsoft.com/office/drawing/2014/main" id="{59239EE0-5C14-62B6-586F-D0513162B78A}"/>
              </a:ext>
            </a:extLst>
          </p:cNvPr>
          <p:cNvSpPr/>
          <p:nvPr/>
        </p:nvSpPr>
        <p:spPr>
          <a:xfrm>
            <a:off x="501824" y="923925"/>
            <a:ext cx="4280882" cy="1670327"/>
          </a:xfrm>
          <a:prstGeom prst="rect">
            <a:avLst/>
          </a:prstGeom>
          <a:solidFill>
            <a:schemeClr val="accent4">
              <a:lumMod val="20000"/>
              <a:lumOff val="80000"/>
            </a:schemeClr>
          </a:solidFill>
          <a:ln w="19050">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503972"/>
            <a:r>
              <a:rPr kumimoji="1" lang="ja-JP" altLang="en-US" sz="2000" dirty="0">
                <a:solidFill>
                  <a:prstClr val="black"/>
                </a:solidFill>
                <a:latin typeface="BIZ UDPゴシック" panose="020B0400000000000000" pitchFamily="50" charset="-128"/>
                <a:ea typeface="BIZ UDPゴシック" panose="020B0400000000000000" pitchFamily="50" charset="-128"/>
              </a:rPr>
              <a:t>硬いものに当たるとキックバックする</a:t>
            </a:r>
            <a:endParaRPr kumimoji="1" lang="en-US" altLang="ja-JP" sz="2000" dirty="0">
              <a:solidFill>
                <a:prstClr val="black"/>
              </a:solidFill>
              <a:latin typeface="BIZ UDPゴシック" panose="020B0400000000000000" pitchFamily="50" charset="-128"/>
              <a:ea typeface="BIZ UDPゴシック" panose="020B0400000000000000" pitchFamily="50" charset="-128"/>
            </a:endParaRPr>
          </a:p>
          <a:p>
            <a:pPr defTabSz="503972"/>
            <a:endParaRPr kumimoji="1" lang="en-US" altLang="ja-JP" sz="2000" dirty="0">
              <a:solidFill>
                <a:prstClr val="black"/>
              </a:solidFill>
              <a:latin typeface="BIZ UDPゴシック" panose="020B0400000000000000" pitchFamily="50" charset="-128"/>
              <a:ea typeface="BIZ UDPゴシック" panose="020B0400000000000000" pitchFamily="50" charset="-128"/>
            </a:endParaRPr>
          </a:p>
          <a:p>
            <a:pPr defTabSz="503972"/>
            <a:r>
              <a:rPr kumimoji="1" lang="ja-JP" altLang="en-US" sz="2000" dirty="0">
                <a:solidFill>
                  <a:prstClr val="black"/>
                </a:solidFill>
                <a:latin typeface="BIZ UDPゴシック" panose="020B0400000000000000" pitchFamily="50" charset="-128"/>
                <a:ea typeface="BIZ UDPゴシック" panose="020B0400000000000000" pitchFamily="50" charset="-128"/>
              </a:rPr>
              <a:t>このため木立・切り株やフェンス際など障害物の多いところではナイロンコードを用いるようにする</a:t>
            </a:r>
          </a:p>
        </p:txBody>
      </p:sp>
      <p:sp>
        <p:nvSpPr>
          <p:cNvPr id="6" name="爆発: 8 pt 5">
            <a:extLst>
              <a:ext uri="{FF2B5EF4-FFF2-40B4-BE49-F238E27FC236}">
                <a16:creationId xmlns:a16="http://schemas.microsoft.com/office/drawing/2014/main" id="{CECED04F-2FB1-E88D-4607-940667455B93}"/>
              </a:ext>
            </a:extLst>
          </p:cNvPr>
          <p:cNvSpPr/>
          <p:nvPr/>
        </p:nvSpPr>
        <p:spPr>
          <a:xfrm>
            <a:off x="3229218" y="3163975"/>
            <a:ext cx="1183668" cy="1460325"/>
          </a:xfrm>
          <a:prstGeom prst="irregularSeal1">
            <a:avLst/>
          </a:prstGeom>
          <a:solidFill>
            <a:srgbClr val="CC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503972"/>
            <a:endParaRPr kumimoji="1" lang="ja-JP" altLang="en-US" sz="1984">
              <a:solidFill>
                <a:prstClr val="white"/>
              </a:solidFill>
              <a:latin typeface="Calibri" panose="020F0502020204030204"/>
              <a:ea typeface="游ゴシック" panose="020B0400000000000000" pitchFamily="50" charset="-128"/>
            </a:endParaRPr>
          </a:p>
        </p:txBody>
      </p:sp>
      <p:sp>
        <p:nvSpPr>
          <p:cNvPr id="7" name="テキスト ボックス 6">
            <a:extLst>
              <a:ext uri="{FF2B5EF4-FFF2-40B4-BE49-F238E27FC236}">
                <a16:creationId xmlns:a16="http://schemas.microsoft.com/office/drawing/2014/main" id="{296A4E61-6F9F-0DFE-E127-3AFF1DC1A4DC}"/>
              </a:ext>
            </a:extLst>
          </p:cNvPr>
          <p:cNvSpPr txBox="1"/>
          <p:nvPr/>
        </p:nvSpPr>
        <p:spPr>
          <a:xfrm>
            <a:off x="3336880" y="3597315"/>
            <a:ext cx="982533" cy="499496"/>
          </a:xfrm>
          <a:prstGeom prst="rect">
            <a:avLst/>
          </a:prstGeom>
          <a:noFill/>
        </p:spPr>
        <p:txBody>
          <a:bodyPr wrap="square" rtlCol="0">
            <a:spAutoFit/>
          </a:bodyPr>
          <a:lstStyle/>
          <a:p>
            <a:pPr algn="ctr" defTabSz="503972"/>
            <a:r>
              <a:rPr kumimoji="1" lang="ja-JP" altLang="en-US" sz="1323" b="1" dirty="0">
                <a:solidFill>
                  <a:prstClr val="white"/>
                </a:solidFill>
                <a:latin typeface="BIZ UDPゴシック" panose="020B0400000000000000" pitchFamily="50" charset="-128"/>
                <a:ea typeface="BIZ UDPゴシック" panose="020B0400000000000000" pitchFamily="50" charset="-128"/>
              </a:rPr>
              <a:t>草かげに注意！</a:t>
            </a:r>
          </a:p>
        </p:txBody>
      </p:sp>
      <p:sp>
        <p:nvSpPr>
          <p:cNvPr id="20" name="正方形/長方形 19">
            <a:extLst>
              <a:ext uri="{FF2B5EF4-FFF2-40B4-BE49-F238E27FC236}">
                <a16:creationId xmlns:a16="http://schemas.microsoft.com/office/drawing/2014/main" id="{D04B6A7A-56C8-9693-53FD-833E5089A76E}"/>
              </a:ext>
            </a:extLst>
          </p:cNvPr>
          <p:cNvSpPr/>
          <p:nvPr/>
        </p:nvSpPr>
        <p:spPr>
          <a:xfrm>
            <a:off x="5317589" y="4030355"/>
            <a:ext cx="3579752" cy="900976"/>
          </a:xfrm>
          <a:prstGeom prst="rect">
            <a:avLst/>
          </a:prstGeom>
          <a:solidFill>
            <a:schemeClr val="accent4">
              <a:lumMod val="20000"/>
              <a:lumOff val="80000"/>
            </a:schemeClr>
          </a:solidFill>
          <a:ln w="19050">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503972"/>
            <a:r>
              <a:rPr kumimoji="1" lang="ja-JP" altLang="en-US" sz="2000" dirty="0">
                <a:solidFill>
                  <a:prstClr val="black"/>
                </a:solidFill>
                <a:latin typeface="BIZ UDPゴシック" panose="020B0400000000000000" pitchFamily="50" charset="-128"/>
                <a:ea typeface="BIZ UDPゴシック" panose="020B0400000000000000" pitchFamily="50" charset="-128"/>
              </a:rPr>
              <a:t>チップソーと比べると切れ味は落ちるがキックバックがない</a:t>
            </a:r>
          </a:p>
        </p:txBody>
      </p:sp>
      <p:sp>
        <p:nvSpPr>
          <p:cNvPr id="15" name="テキスト ボックス 14">
            <a:extLst>
              <a:ext uri="{FF2B5EF4-FFF2-40B4-BE49-F238E27FC236}">
                <a16:creationId xmlns:a16="http://schemas.microsoft.com/office/drawing/2014/main" id="{179DA63D-BFA6-ECF7-E31D-8F326CC3B4A5}"/>
              </a:ext>
            </a:extLst>
          </p:cNvPr>
          <p:cNvSpPr txBox="1"/>
          <p:nvPr/>
        </p:nvSpPr>
        <p:spPr>
          <a:xfrm>
            <a:off x="5616262" y="6121212"/>
            <a:ext cx="2819983" cy="461665"/>
          </a:xfrm>
          <a:prstGeom prst="rect">
            <a:avLst/>
          </a:prstGeom>
          <a:noFill/>
        </p:spPr>
        <p:txBody>
          <a:bodyPr wrap="square" rtlCol="0">
            <a:spAutoFit/>
          </a:bodyPr>
          <a:lstStyle/>
          <a:p>
            <a:r>
              <a:rPr kumimoji="1" lang="ja-JP" altLang="en-US" sz="1200" dirty="0">
                <a:latin typeface="BIZ UDPゴシック" panose="020B0400000000000000" pitchFamily="50" charset="-128"/>
                <a:ea typeface="BIZ UDPゴシック" panose="020B0400000000000000" pitchFamily="50" charset="-128"/>
              </a:rPr>
              <a:t>他には、鋸歯</a:t>
            </a:r>
            <a:r>
              <a:rPr kumimoji="1" lang="en-US" altLang="ja-JP" sz="1200" dirty="0">
                <a:latin typeface="BIZ UDPゴシック" panose="020B0400000000000000" pitchFamily="50" charset="-128"/>
                <a:ea typeface="BIZ UDPゴシック" panose="020B0400000000000000" pitchFamily="50" charset="-128"/>
              </a:rPr>
              <a:t>(</a:t>
            </a:r>
            <a:r>
              <a:rPr kumimoji="1" lang="ja-JP" altLang="en-US" sz="1200" dirty="0">
                <a:latin typeface="BIZ UDPゴシック" panose="020B0400000000000000" pitchFamily="50" charset="-128"/>
                <a:ea typeface="BIZ UDPゴシック" panose="020B0400000000000000" pitchFamily="50" charset="-128"/>
              </a:rPr>
              <a:t>左</a:t>
            </a:r>
            <a:r>
              <a:rPr kumimoji="1" lang="en-US" altLang="ja-JP" sz="1200" dirty="0">
                <a:latin typeface="BIZ UDPゴシック" panose="020B0400000000000000" pitchFamily="50" charset="-128"/>
                <a:ea typeface="BIZ UDPゴシック" panose="020B0400000000000000" pitchFamily="50" charset="-128"/>
              </a:rPr>
              <a:t>)</a:t>
            </a:r>
            <a:r>
              <a:rPr kumimoji="1" lang="ja-JP" altLang="en-US" sz="1200" dirty="0">
                <a:latin typeface="BIZ UDPゴシック" panose="020B0400000000000000" pitchFamily="50" charset="-128"/>
                <a:ea typeface="BIZ UDPゴシック" panose="020B0400000000000000" pitchFamily="50" charset="-128"/>
              </a:rPr>
              <a:t>、切込み歯</a:t>
            </a:r>
            <a:r>
              <a:rPr kumimoji="1" lang="en-US" altLang="ja-JP" sz="1200" dirty="0">
                <a:latin typeface="BIZ UDPゴシック" panose="020B0400000000000000" pitchFamily="50" charset="-128"/>
                <a:ea typeface="BIZ UDPゴシック" panose="020B0400000000000000" pitchFamily="50" charset="-128"/>
              </a:rPr>
              <a:t>(</a:t>
            </a:r>
            <a:r>
              <a:rPr kumimoji="1" lang="ja-JP" altLang="en-US" sz="1200" dirty="0">
                <a:latin typeface="BIZ UDPゴシック" panose="020B0400000000000000" pitchFamily="50" charset="-128"/>
                <a:ea typeface="BIZ UDPゴシック" panose="020B0400000000000000" pitchFamily="50" charset="-128"/>
              </a:rPr>
              <a:t>右</a:t>
            </a:r>
            <a:r>
              <a:rPr kumimoji="1" lang="en-US" altLang="ja-JP" sz="1200" dirty="0">
                <a:latin typeface="BIZ UDPゴシック" panose="020B0400000000000000" pitchFamily="50" charset="-128"/>
                <a:ea typeface="BIZ UDPゴシック" panose="020B0400000000000000" pitchFamily="50" charset="-128"/>
              </a:rPr>
              <a:t>)</a:t>
            </a:r>
            <a:r>
              <a:rPr kumimoji="1" lang="ja-JP" altLang="en-US" sz="1200" dirty="0">
                <a:latin typeface="BIZ UDPゴシック" panose="020B0400000000000000" pitchFamily="50" charset="-128"/>
                <a:ea typeface="BIZ UDPゴシック" panose="020B0400000000000000" pitchFamily="50" charset="-128"/>
              </a:rPr>
              <a:t>などもあるが、どちらもキックバックする</a:t>
            </a:r>
          </a:p>
        </p:txBody>
      </p:sp>
    </p:spTree>
    <p:extLst>
      <p:ext uri="{BB962C8B-B14F-4D97-AF65-F5344CB8AC3E}">
        <p14:creationId xmlns:p14="http://schemas.microsoft.com/office/powerpoint/2010/main" val="1542995176"/>
      </p:ext>
    </p:extLst>
  </p:cSld>
  <p:clrMapOvr>
    <a:masterClrMapping/>
  </p:clrMapOvr>
</p:sld>
</file>

<file path=ppt/theme/theme1.xml><?xml version="1.0" encoding="utf-8"?>
<a:theme xmlns:a="http://schemas.openxmlformats.org/drawingml/2006/main" name="Office テーマ">
  <a:themeElements>
    <a:clrScheme name="Office テーマ">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テーマ">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デザインの設定">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デザインの設定">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2_デザインの設定">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6439</TotalTime>
  <Words>4626</Words>
  <Application>Microsoft Office PowerPoint</Application>
  <PresentationFormat>画面に合わせる (4:3)</PresentationFormat>
  <Paragraphs>618</Paragraphs>
  <Slides>21</Slides>
  <Notes>21</Notes>
  <HiddenSlides>0</HiddenSlides>
  <MMClips>0</MMClips>
  <ScaleCrop>false</ScaleCrop>
  <HeadingPairs>
    <vt:vector size="6" baseType="variant">
      <vt:variant>
        <vt:lpstr>使用されているフォント</vt:lpstr>
      </vt:variant>
      <vt:variant>
        <vt:i4>16</vt:i4>
      </vt:variant>
      <vt:variant>
        <vt:lpstr>テーマ</vt:lpstr>
      </vt:variant>
      <vt:variant>
        <vt:i4>4</vt:i4>
      </vt:variant>
      <vt:variant>
        <vt:lpstr>スライド タイトル</vt:lpstr>
      </vt:variant>
      <vt:variant>
        <vt:i4>21</vt:i4>
      </vt:variant>
    </vt:vector>
  </HeadingPairs>
  <TitlesOfParts>
    <vt:vector size="41" baseType="lpstr">
      <vt:lpstr>BIZ UDPゴシック</vt:lpstr>
      <vt:lpstr>ＤＨＰ特太ゴシック体</vt:lpstr>
      <vt:lpstr>HGP創英ﾌﾟﾚｾﾞﾝｽEB</vt:lpstr>
      <vt:lpstr>HGP創英角ｺﾞｼｯｸUB</vt:lpstr>
      <vt:lpstr>HGS創英角ｺﾞｼｯｸUB</vt:lpstr>
      <vt:lpstr>HG丸ｺﾞｼｯｸM-PRO</vt:lpstr>
      <vt:lpstr>ＭＳ Ｐゴシック</vt:lpstr>
      <vt:lpstr>UD デジタル 教科書体 NK-R</vt:lpstr>
      <vt:lpstr>UD デジタル 教科書体 NP-B</vt:lpstr>
      <vt:lpstr>游ゴシック</vt:lpstr>
      <vt:lpstr>游ゴシック Light</vt:lpstr>
      <vt:lpstr>Arial</vt:lpstr>
      <vt:lpstr>Calibri</vt:lpstr>
      <vt:lpstr>Calibri Light</vt:lpstr>
      <vt:lpstr>Times New Roman</vt:lpstr>
      <vt:lpstr>Wingdings</vt:lpstr>
      <vt:lpstr>Office テーマ</vt:lpstr>
      <vt:lpstr>1_デザインの設定</vt:lpstr>
      <vt:lpstr>デザインの設定</vt:lpstr>
      <vt:lpstr>2_デザインの設定</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協会</dc:creator>
  <cp:lastModifiedBy>協会 機械化</cp:lastModifiedBy>
  <cp:revision>197</cp:revision>
  <cp:lastPrinted>2023-06-16T06:38:58Z</cp:lastPrinted>
  <dcterms:created xsi:type="dcterms:W3CDTF">2021-08-24T06:45:42Z</dcterms:created>
  <dcterms:modified xsi:type="dcterms:W3CDTF">2023-06-16T07:30:41Z</dcterms:modified>
</cp:coreProperties>
</file>