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26" saveSubsetFonts="1">
  <p:sldMasterIdLst>
    <p:sldMasterId id="2147483792" r:id="rId1"/>
  </p:sldMasterIdLst>
  <p:notesMasterIdLst>
    <p:notesMasterId r:id="rId4"/>
  </p:notesMasterIdLst>
  <p:handoutMasterIdLst>
    <p:handoutMasterId r:id="rId5"/>
  </p:handoutMasterIdLst>
  <p:sldIdLst>
    <p:sldId id="294" r:id="rId2"/>
    <p:sldId id="295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05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2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BA3AF-DBE7-4965-AB71-63583C6FC9D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150C3-A66E-43D3-ADD4-A68C93074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2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4BF2-6478-416B-964D-AED7ED40E2C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4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DBB7-9673-4855-93B2-622B0047368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5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2C67-1485-4309-8472-BFADA79A048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7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738C7-D88A-4586-BA8A-091A860516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66F0-4821-4025-B6BA-EB59C972C4A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2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3BAB-2B77-4131-8304-EFE676C2568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FB0E-51C6-44B1-BC73-B5BE708A9E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8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C0F-8695-44C5-8297-F43902D998F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2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2BFB-27A5-46E2-B2D7-FE307115123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3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6F868-2090-490C-B2C3-1CC9BC22ABD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10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3D0F-3740-45C2-BD34-6F75442A2B0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9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3F39-B8A4-4065-8DE2-8925941ACB0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77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type="subTitle" idx="4294967295"/>
          </p:nvPr>
        </p:nvSpPr>
        <p:spPr>
          <a:xfrm>
            <a:off x="416282" y="1097360"/>
            <a:ext cx="82804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Ⅰ</a:t>
            </a:r>
            <a:r>
              <a:rPr kumimoji="1"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果樹・</a:t>
            </a:r>
            <a:r>
              <a:rPr kumimoji="1"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</a:t>
            </a:r>
            <a:endParaRPr kumimoji="1" lang="en-US" altLang="ja-JP" sz="2400" dirty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Ⅱ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畜産・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・・・・・・・・・・・・・・・・・・・・・・・・・・・・・・・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</a:t>
            </a:r>
            <a:endParaRPr kumimoji="1" lang="en-US" altLang="ja-JP" sz="2400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１．機械・・・・・・・・・・・・・・・・・・・・・・・・・・・・・・・・・・・・・・</a:t>
            </a:r>
            <a:endParaRPr lang="en-US" altLang="ja-JP" sz="2400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２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．牛・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・・・・・・・・・・・・・・・・・・・・・・・・・・・・・・・・・・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</a:t>
            </a:r>
            <a:endParaRPr kumimoji="1" lang="en-US" altLang="ja-JP" sz="2400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668344" y="1169368"/>
            <a:ext cx="900088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１６１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4F81BD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１６９</a:t>
            </a:r>
            <a:endParaRPr lang="en-US" altLang="ja-JP" sz="2400" dirty="0">
              <a:solidFill>
                <a:srgbClr val="4F81BD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4F81BD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１６９</a:t>
            </a:r>
            <a:endParaRPr lang="en-US" altLang="ja-JP" sz="2400" dirty="0">
              <a:solidFill>
                <a:srgbClr val="4F81BD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4F81BD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１７５</a:t>
            </a:r>
            <a:endParaRPr lang="en-US" altLang="ja-JP" sz="2400" dirty="0">
              <a:solidFill>
                <a:srgbClr val="4F81BD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4F81BD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果樹・畜産編－目次</a:t>
            </a: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3CD2F302-43D8-4A3E-BD3B-1E0D2548C788}"/>
              </a:ext>
            </a:extLst>
          </p:cNvPr>
          <p:cNvSpPr txBox="1"/>
          <p:nvPr/>
        </p:nvSpPr>
        <p:spPr>
          <a:xfrm>
            <a:off x="7398308" y="72405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スライド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No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67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42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180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HGP創英角ﾎﾟｯﾌﾟ体</vt:lpstr>
      <vt:lpstr>HGS創英角ﾎﾟｯﾌﾟ体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業務部長</dc:creator>
  <cp:lastModifiedBy>矢治 幸夫</cp:lastModifiedBy>
  <cp:revision>30</cp:revision>
  <cp:lastPrinted>2021-04-23T05:28:07Z</cp:lastPrinted>
  <dcterms:created xsi:type="dcterms:W3CDTF">2016-12-27T00:42:35Z</dcterms:created>
  <dcterms:modified xsi:type="dcterms:W3CDTF">2021-05-07T07:31:23Z</dcterms:modified>
</cp:coreProperties>
</file>