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62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05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804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13853F64-CF1C-4246-81D2-DEE8525CBF64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7F3B2963-A5F0-4D1E-ADF0-8E6B847A0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292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B2963-A5F0-4D1E-ADF0-8E6B847A04D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447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11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72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4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87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6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17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53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88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01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8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90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A5E02-648F-4290-BE8C-2B5D9B982476}" type="datetimeFigureOut">
              <a:rPr kumimoji="1" lang="ja-JP" altLang="en-US" smtClean="0"/>
              <a:t>2021/5/7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1B952-ED17-427B-A413-2A36E6BFC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72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type="subTitle" idx="4294967295"/>
          </p:nvPr>
        </p:nvSpPr>
        <p:spPr>
          <a:xfrm>
            <a:off x="395536" y="980728"/>
            <a:ext cx="82804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Ⅰ</a:t>
            </a:r>
            <a:r>
              <a:rPr kumimoji="1"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乗用トラクター・・・・・・・・・・・・・・・・・・・・・・・・・</a:t>
            </a: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・・・・・・</a:t>
            </a:r>
            <a:endParaRPr kumimoji="1"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１．道路の評価（作業環境）・・・・・・・・・・・・・・・・・・・・・・・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２．車両の評価（機械）・・・・・・・</a:t>
            </a: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・・・・・・・</a:t>
            </a:r>
            <a:r>
              <a:rPr kumimoji="1"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・・・・・・・・・・・・</a:t>
            </a:r>
            <a:endParaRPr kumimoji="1"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３．運転者の評価（作業者）・・・・・・・・・・・・・・・・・・・・・・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　４．作業機付き公道走行・・・・・・・・・・・・・・・・・・・・・・・・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25000"/>
                </a:srgbClr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  <a:p>
            <a:pPr marL="0" indent="0" algn="l">
              <a:buNone/>
            </a:pPr>
            <a:endParaRPr lang="en-US" altLang="ja-JP" sz="2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Ⅱ</a:t>
            </a:r>
            <a:r>
              <a:rPr kumimoji="1"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刈払機・・・・・・・・・・・・・・・・・・・・・・・・・・・・・・・・</a:t>
            </a: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・・・・・</a:t>
            </a:r>
            <a:endParaRPr kumimoji="1"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１．作業環境・・・・・・・・・・・・・・・・・・・・・・・・・・・・・・・・・・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２．機械・・・・・・・・・・・・・・・・・・・・・・・・・・・・・・・・・・・</a:t>
            </a: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</a:t>
            </a:r>
            <a:endParaRPr kumimoji="1"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３．作業者・・・・・・・・・・・・・・・・・・・・・・・・・・・・・・・・・・・・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endParaRPr lang="en-US" altLang="ja-JP" sz="24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0" y="216024"/>
            <a:ext cx="9144000" cy="764704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共通編　目次－１</a:t>
            </a: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7632352" y="980728"/>
            <a:ext cx="6840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３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１３１９</a:t>
            </a:r>
            <a:endParaRPr lang="en-US" altLang="ja-JP" sz="2400" dirty="0">
              <a:solidFill>
                <a:schemeClr val="bg2">
                  <a:lumMod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２５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３９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４１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４９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1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５５</a:t>
            </a:r>
            <a:endParaRPr lang="en-US" altLang="ja-JP" sz="2400" dirty="0">
              <a:solidFill>
                <a:schemeClr val="accent1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D2F302-43D8-4A3E-BD3B-1E0D2548C788}"/>
              </a:ext>
            </a:extLst>
          </p:cNvPr>
          <p:cNvSpPr txBox="1"/>
          <p:nvPr/>
        </p:nvSpPr>
        <p:spPr>
          <a:xfrm>
            <a:off x="7308304" y="54868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スライド</a:t>
            </a:r>
            <a:r>
              <a:rPr kumimoji="1" lang="en-US" altLang="ja-JP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No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68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type="subTitle" idx="4294967295"/>
          </p:nvPr>
        </p:nvSpPr>
        <p:spPr>
          <a:xfrm>
            <a:off x="323528" y="1169368"/>
            <a:ext cx="82804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>
                <a:solidFill>
                  <a:schemeClr val="accent4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Ⅲ</a:t>
            </a:r>
            <a:r>
              <a:rPr kumimoji="1" lang="ja-JP" altLang="en-US" sz="2400" dirty="0">
                <a:solidFill>
                  <a:schemeClr val="accent4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歩行用トラクター（耕うん機）・・・・・・・・・・・・・・・・・</a:t>
            </a:r>
            <a:r>
              <a:rPr lang="ja-JP" altLang="en-US" sz="2400" dirty="0">
                <a:solidFill>
                  <a:schemeClr val="accent4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</a:t>
            </a:r>
            <a:endParaRPr kumimoji="1" lang="en-US" altLang="ja-JP" sz="2400" dirty="0">
              <a:solidFill>
                <a:schemeClr val="accent4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endParaRPr kumimoji="1"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kumimoji="1" lang="en-US" altLang="ja-JP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Ⅳ</a:t>
            </a:r>
            <a:r>
              <a:rPr kumimoji="1"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高所作業（脚立・ハシゴ）・・・・・・・・・・・・・・・・・・・・・・</a:t>
            </a:r>
            <a:endParaRPr kumimoji="1"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１．作業環境・・・・・・・・・・・・・・・・・・・・・・・・・・・・・・・・・・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kumimoji="1"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２．機具・・・・・・・・・・・・・・・・・・・・・・・・・・・・・・・・・・・・・・</a:t>
            </a:r>
            <a:endParaRPr kumimoji="1"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３．作業者・・・・・・・・・・・・・・・・・・・・・・・・・・・・・・・・・・・・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endParaRPr kumimoji="1"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Ⅴ</a:t>
            </a:r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暑いとき</a:t>
            </a:r>
            <a:r>
              <a:rPr lang="ja-JP" altLang="en-US" sz="240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の作業（熱中症対策）・</a:t>
            </a:r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・・・・・・・・・・・・・・・・・</a:t>
            </a:r>
            <a:endParaRPr lang="en-US" altLang="ja-JP" sz="2400" dirty="0">
              <a:solidFill>
                <a:schemeClr val="accent6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l">
              <a:buNone/>
            </a:pPr>
            <a:endParaRPr kumimoji="1"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Ⅵ</a:t>
            </a:r>
            <a:r>
              <a:rPr lang="ja-JP" altLang="en-US" sz="24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重量物の運搬・・・・・・・・・・・・・・・・・・・・・・・・・・・・・・・</a:t>
            </a:r>
            <a:endParaRPr kumimoji="1" lang="ja-JP" altLang="en-US" sz="2400" dirty="0">
              <a:solidFill>
                <a:schemeClr val="accent5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0" y="216024"/>
            <a:ext cx="9144000" cy="764704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共通編　目次－２</a:t>
            </a: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7596336" y="1169368"/>
            <a:ext cx="684064" cy="5608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200"/>
              </a:lnSpc>
              <a:buNone/>
            </a:pPr>
            <a:r>
              <a:rPr lang="ja-JP" altLang="en-US" sz="2400" dirty="0">
                <a:solidFill>
                  <a:schemeClr val="accent4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６３</a:t>
            </a:r>
            <a:endParaRPr lang="en-US" altLang="ja-JP" sz="2400" dirty="0">
              <a:solidFill>
                <a:schemeClr val="accent4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200"/>
              </a:lnSpc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lnSpc>
                <a:spcPts val="3200"/>
              </a:lnSpc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７５　７７８１８７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bg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９３</a:t>
            </a:r>
            <a:endParaRPr lang="en-US" altLang="ja-JP" sz="2400" dirty="0">
              <a:solidFill>
                <a:schemeClr val="accent6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5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accent5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９９</a:t>
            </a:r>
            <a:endParaRPr lang="en-US" altLang="ja-JP" sz="2400" dirty="0">
              <a:solidFill>
                <a:schemeClr val="accent5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25881B-A247-4442-B992-EA3AB660B74D}"/>
              </a:ext>
            </a:extLst>
          </p:cNvPr>
          <p:cNvSpPr txBox="1"/>
          <p:nvPr/>
        </p:nvSpPr>
        <p:spPr>
          <a:xfrm>
            <a:off x="7163768" y="78595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スライド</a:t>
            </a:r>
            <a:r>
              <a:rPr kumimoji="1" lang="en-US" altLang="ja-JP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No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6802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592</Words>
  <Application>Microsoft Office PowerPoint</Application>
  <PresentationFormat>画面に合わせる (4:3)</PresentationFormat>
  <Paragraphs>42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HGP創英角ﾎﾟｯﾌﾟ体</vt:lpstr>
      <vt:lpstr>HGS創英角ﾎﾟｯﾌﾟ体</vt:lpstr>
      <vt:lpstr>Arial</vt:lpstr>
      <vt:lpstr>Calibri</vt:lpstr>
      <vt:lpstr>Office ​​テーマ</vt:lpstr>
      <vt:lpstr>共通編　目次－１</vt:lpstr>
      <vt:lpstr>共通編　目次－２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業務部長</dc:creator>
  <cp:lastModifiedBy>矢治 幸夫</cp:lastModifiedBy>
  <cp:revision>25</cp:revision>
  <cp:lastPrinted>2021-05-07T07:12:41Z</cp:lastPrinted>
  <dcterms:created xsi:type="dcterms:W3CDTF">2016-12-27T00:42:35Z</dcterms:created>
  <dcterms:modified xsi:type="dcterms:W3CDTF">2021-05-07T07:14:17Z</dcterms:modified>
</cp:coreProperties>
</file>