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842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8973D-ED68-468D-B965-C641C5255277}" type="datetimeFigureOut">
              <a:rPr kumimoji="1" lang="ja-JP" altLang="en-US" smtClean="0"/>
              <a:t>2017/2/21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9173-676D-463A-94B9-F963E9079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063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8973D-ED68-468D-B965-C641C5255277}" type="datetimeFigureOut">
              <a:rPr kumimoji="1" lang="ja-JP" altLang="en-US" smtClean="0"/>
              <a:t>2017/2/21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9173-676D-463A-94B9-F963E9079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83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8973D-ED68-468D-B965-C641C5255277}" type="datetimeFigureOut">
              <a:rPr kumimoji="1" lang="ja-JP" altLang="en-US" smtClean="0"/>
              <a:t>2017/2/21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9173-676D-463A-94B9-F963E9079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6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8973D-ED68-468D-B965-C641C5255277}" type="datetimeFigureOut">
              <a:rPr kumimoji="1" lang="ja-JP" altLang="en-US" smtClean="0"/>
              <a:t>2017/2/21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9173-676D-463A-94B9-F963E9079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678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8973D-ED68-468D-B965-C641C5255277}" type="datetimeFigureOut">
              <a:rPr kumimoji="1" lang="ja-JP" altLang="en-US" smtClean="0"/>
              <a:t>2017/2/21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9173-676D-463A-94B9-F963E9079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152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8973D-ED68-468D-B965-C641C5255277}" type="datetimeFigureOut">
              <a:rPr kumimoji="1" lang="ja-JP" altLang="en-US" smtClean="0"/>
              <a:t>2017/2/21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9173-676D-463A-94B9-F963E9079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529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8973D-ED68-468D-B965-C641C5255277}" type="datetimeFigureOut">
              <a:rPr kumimoji="1" lang="ja-JP" altLang="en-US" smtClean="0"/>
              <a:t>2017/2/21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9173-676D-463A-94B9-F963E9079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992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8973D-ED68-468D-B965-C641C5255277}" type="datetimeFigureOut">
              <a:rPr kumimoji="1" lang="ja-JP" altLang="en-US" smtClean="0"/>
              <a:t>2017/2/21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9173-676D-463A-94B9-F963E9079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866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8973D-ED68-468D-B965-C641C5255277}" type="datetimeFigureOut">
              <a:rPr kumimoji="1" lang="ja-JP" altLang="en-US" smtClean="0"/>
              <a:t>2017/2/21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9173-676D-463A-94B9-F963E9079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651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8973D-ED68-468D-B965-C641C5255277}" type="datetimeFigureOut">
              <a:rPr kumimoji="1" lang="ja-JP" altLang="en-US" smtClean="0"/>
              <a:t>2017/2/21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9173-676D-463A-94B9-F963E9079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481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8973D-ED68-468D-B965-C641C5255277}" type="datetimeFigureOut">
              <a:rPr kumimoji="1" lang="ja-JP" altLang="en-US" smtClean="0"/>
              <a:t>2017/2/21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9173-676D-463A-94B9-F963E9079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0316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8973D-ED68-468D-B965-C641C5255277}" type="datetimeFigureOut">
              <a:rPr kumimoji="1" lang="ja-JP" altLang="en-US" smtClean="0"/>
              <a:t>2017/2/21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39173-676D-463A-94B9-F963E9079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829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24744" y="354886"/>
            <a:ext cx="4190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農作業を安全に行うため</a:t>
            </a:r>
            <a:r>
              <a:rPr lang="ja-JP" altLang="en-US" dirty="0" smtClean="0"/>
              <a:t>に（○○果樹園）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4743" y="8460432"/>
            <a:ext cx="4378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○○県△△市</a:t>
            </a:r>
            <a:r>
              <a:rPr kumimoji="1" lang="en-US" altLang="ja-JP" dirty="0" smtClean="0"/>
              <a:t>××</a:t>
            </a:r>
            <a:r>
              <a:rPr kumimoji="1" lang="ja-JP" altLang="en-US" dirty="0" smtClean="0"/>
              <a:t>地区　普及指導センター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6424" y="1043608"/>
            <a:ext cx="64929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　これから防除作業や摘葉・摘果作業でとても忙しくなります。農作業事故では、慣れからくる油断も大きな要因の一つとなります。忙しくなる前に、今一度安全な作業のために、ご自分の作業環境、機械や器具、作業方法などについて確認してください。</a:t>
            </a:r>
            <a:endParaRPr kumimoji="1" lang="ja-JP" altLang="en-US" sz="1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24" y="2034331"/>
            <a:ext cx="6570938" cy="6066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5387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155" y="467544"/>
            <a:ext cx="3264363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006" y="3131840"/>
            <a:ext cx="3264362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5868144"/>
            <a:ext cx="3264363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006" y="5854776"/>
            <a:ext cx="3264362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3131840"/>
            <a:ext cx="3247586" cy="2435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1257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19</Words>
  <Application>Microsoft Office PowerPoint</Application>
  <PresentationFormat>画面に合わせる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業務部長</dc:creator>
  <cp:lastModifiedBy>業務部長</cp:lastModifiedBy>
  <cp:revision>8</cp:revision>
  <dcterms:created xsi:type="dcterms:W3CDTF">2017-02-06T01:02:29Z</dcterms:created>
  <dcterms:modified xsi:type="dcterms:W3CDTF">2017-02-21T06:57:03Z</dcterms:modified>
</cp:coreProperties>
</file>