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05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804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3853F64-CF1C-4246-81D2-DEE8525CBF64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F3B2963-A5F0-4D1E-ADF0-8E6B847A04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29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B2963-A5F0-4D1E-ADF0-8E6B847A04D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44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11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4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7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63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17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53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885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0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0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5E02-648F-4290-BE8C-2B5D9B982476}" type="datetimeFigureOut">
              <a:rPr kumimoji="1" lang="ja-JP" altLang="en-US" smtClean="0"/>
              <a:t>2017/2/17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B952-ED17-427B-A413-2A36E6BFC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72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type="subTitle" idx="4294967295"/>
          </p:nvPr>
        </p:nvSpPr>
        <p:spPr>
          <a:xfrm>
            <a:off x="395536" y="980728"/>
            <a:ext cx="82804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Ⅰ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乗用トラクター・・・・・・・・・・・・・・・・・・・・・・・・・</a:t>
            </a: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１．道路の評価（作業環境）・・・・・・・・・・・・・・・・・・・・・・・</a:t>
            </a:r>
            <a:endParaRPr lang="en-US" altLang="ja-JP" sz="240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２．車両の評価（機械）・・・・・・・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</a:t>
            </a: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３．運転者の評価（作業者）・・・・・・・・・・・・・・・・・・・・・・</a:t>
            </a:r>
            <a:endParaRPr lang="en-US" altLang="ja-JP" sz="240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lang="en-US" altLang="ja-JP" sz="24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Ⅱ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刈払機・・・・・・・・・・・・・・・・・・・・・・・・・・・・・・・・</a:t>
            </a: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</a:t>
            </a:r>
            <a:endParaRPr kumimoji="1" lang="en-US" altLang="ja-JP" sz="2400" dirty="0" smtClean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１．作業環境・・・・・・・・・・・・・・・・・・・・・・・・・・・・・・・・・・</a:t>
            </a:r>
            <a:endParaRPr lang="en-US" altLang="ja-JP" sz="2400" dirty="0" smtClean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２．機械・・・・・・・・・・・・・・・・・・・・・・・・・・・・・・・・・・・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</a:t>
            </a:r>
            <a:endParaRPr kumimoji="1" lang="en-US" altLang="ja-JP" sz="2400" dirty="0" smtClean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３．作業者・・・・・・・・・・・・・・・・・・・・・・・・・・・・・・・・・・・・</a:t>
            </a:r>
            <a:endParaRPr lang="en-US" altLang="ja-JP" sz="2400" dirty="0" smtClean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lang="en-US" altLang="ja-JP" sz="24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en-US" altLang="ja-JP" sz="2400" dirty="0" smtClean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Ⅲ</a:t>
            </a:r>
            <a:r>
              <a:rPr kumimoji="1" lang="ja-JP" altLang="en-US" sz="2400" dirty="0" smtClean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歩行用トラクター（耕</a:t>
            </a:r>
            <a:r>
              <a:rPr kumimoji="1" lang="ja-JP" altLang="en-US" sz="2400" dirty="0" err="1" smtClean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うん</a:t>
            </a:r>
            <a:r>
              <a:rPr kumimoji="1" lang="ja-JP" altLang="en-US" sz="2400" dirty="0" smtClean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機）・・・・・・・・・・・・・・・・・</a:t>
            </a:r>
            <a:r>
              <a:rPr lang="ja-JP" altLang="en-US" sz="2400" dirty="0" smtClean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</a:t>
            </a:r>
            <a:endParaRPr kumimoji="1" lang="en-US" altLang="ja-JP" sz="2400" dirty="0" smtClean="0">
              <a:solidFill>
                <a:schemeClr val="accent4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0" y="216024"/>
            <a:ext cx="9144000" cy="764704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共通編　目次－１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632352" y="980728"/>
            <a:ext cx="68406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</a:t>
            </a:r>
            <a:endParaRPr lang="en-US" altLang="ja-JP" sz="240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３</a:t>
            </a:r>
            <a:endParaRPr lang="en-US" altLang="ja-JP" sz="240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１３１９</a:t>
            </a:r>
            <a:endParaRPr lang="en-US" altLang="ja-JP" sz="2400" dirty="0" smtClean="0">
              <a:solidFill>
                <a:schemeClr val="bg2">
                  <a:lumMod val="2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２５</a:t>
            </a:r>
            <a:endParaRPr lang="en-US" altLang="ja-JP" sz="2400" dirty="0" smtClean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２７</a:t>
            </a:r>
            <a:endParaRPr lang="en-US" altLang="ja-JP" sz="2400" dirty="0" smtClean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３５</a:t>
            </a:r>
            <a:endParaRPr lang="en-US" altLang="ja-JP" sz="2400" dirty="0" smtClean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４１</a:t>
            </a:r>
            <a:endParaRPr lang="en-US" altLang="ja-JP" sz="2400" dirty="0" smtClean="0">
              <a:solidFill>
                <a:schemeClr val="accent1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accent4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４９</a:t>
            </a:r>
            <a:endParaRPr lang="en-US" altLang="ja-JP" sz="2400" dirty="0" smtClean="0">
              <a:solidFill>
                <a:schemeClr val="accent4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688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type="subTitle" idx="4294967295"/>
          </p:nvPr>
        </p:nvSpPr>
        <p:spPr>
          <a:xfrm>
            <a:off x="395536" y="980728"/>
            <a:ext cx="8280400" cy="568863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kumimoji="1" lang="en-US" altLang="ja-JP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Ⅳ</a:t>
            </a:r>
            <a:r>
              <a:rPr kumimoji="1"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高所作業（</a:t>
            </a:r>
            <a:r>
              <a:rPr kumimoji="1" lang="ja-JP" altLang="en-US" sz="240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脚立・ハシゴ）</a:t>
            </a:r>
            <a:r>
              <a:rPr kumimoji="1"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</a:t>
            </a:r>
            <a:endParaRPr kumimoji="1" lang="en-US" altLang="ja-JP" sz="240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１．作業環境・・・・・・・・・・・・・・・・・・・・・・・・・・・・・・・・・・</a:t>
            </a:r>
            <a:endParaRPr lang="en-US" altLang="ja-JP" sz="240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kumimoji="1"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２．機具・・・・・・・・・・・・・・・・・・・・・・・・・・・・・・・・・・・・・・</a:t>
            </a:r>
            <a:endParaRPr kumimoji="1" lang="en-US" altLang="ja-JP" sz="240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３．作業者・・・・・・・・・・・・・・・・・・・・・・・・・・・・・・・・・・・・</a:t>
            </a:r>
            <a:endParaRPr lang="en-US" altLang="ja-JP" sz="240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Ⅴ</a:t>
            </a: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暑いときの作業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・・・・・・・・・・・・・・・・・・・・・・・・・・・・・</a:t>
            </a: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endParaRPr lang="en-US" altLang="ja-JP" sz="2400" dirty="0" smtClean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kumimoji="1"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 smtClean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Ⅵ</a:t>
            </a:r>
            <a:r>
              <a:rPr lang="ja-JP" altLang="en-US" sz="2400" dirty="0" smtClean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重量物の運搬</a:t>
            </a: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・・・・・・・・・・・・・・・・・・・・・・・・・・・・・・</a:t>
            </a:r>
            <a:r>
              <a:rPr lang="ja-JP" altLang="en-US" sz="2400" dirty="0" smtClean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endParaRPr kumimoji="1" lang="ja-JP" altLang="en-US" sz="2400" dirty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idx="4294967295"/>
          </p:nvPr>
        </p:nvSpPr>
        <p:spPr>
          <a:xfrm>
            <a:off x="0" y="216024"/>
            <a:ext cx="9144000" cy="764704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共通編　目次－２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632352" y="989130"/>
            <a:ext cx="684064" cy="5608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200"/>
              </a:lnSpc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６１</a:t>
            </a:r>
            <a:r>
              <a:rPr lang="ja-JP" altLang="en-US" sz="2400" dirty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2400" dirty="0" smtClean="0">
                <a:solidFill>
                  <a:schemeClr val="accent3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６３６７７３</a:t>
            </a:r>
            <a:endParaRPr lang="en-US" altLang="ja-JP" sz="240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 smtClean="0">
              <a:solidFill>
                <a:schemeClr val="bg1">
                  <a:lumMod val="50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７９</a:t>
            </a:r>
            <a:endParaRPr lang="en-US" altLang="ja-JP" sz="2400" dirty="0" smtClean="0">
              <a:solidFill>
                <a:schemeClr val="accent6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 smtClean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 smtClean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８５</a:t>
            </a:r>
            <a:endParaRPr lang="en-US" altLang="ja-JP" sz="2400" dirty="0" smtClean="0">
              <a:solidFill>
                <a:schemeClr val="accent5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2400" dirty="0" smtClean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ja-JP" altLang="en-US" sz="2400" dirty="0">
              <a:solidFill>
                <a:schemeClr val="accent3">
                  <a:lumMod val="75000"/>
                </a:schemeClr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680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</Words>
  <Application>Microsoft Office PowerPoint</Application>
  <PresentationFormat>画面に合わせる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共通編　目次－１</vt:lpstr>
      <vt:lpstr>共通編　目次－２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業務部長</dc:creator>
  <cp:lastModifiedBy>業務部長</cp:lastModifiedBy>
  <cp:revision>16</cp:revision>
  <cp:lastPrinted>2017-02-10T04:17:48Z</cp:lastPrinted>
  <dcterms:created xsi:type="dcterms:W3CDTF">2016-12-27T00:42:35Z</dcterms:created>
  <dcterms:modified xsi:type="dcterms:W3CDTF">2017-02-17T05:41:42Z</dcterms:modified>
</cp:coreProperties>
</file>