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0" saveSubsetFonts="1">
  <p:sldMasterIdLst>
    <p:sldMasterId id="2147483744" r:id="rId1"/>
  </p:sldMasterIdLst>
  <p:notesMasterIdLst>
    <p:notesMasterId r:id="rId4"/>
  </p:notesMasterIdLst>
  <p:handoutMasterIdLst>
    <p:handoutMasterId r:id="rId5"/>
  </p:handoutMasterIdLst>
  <p:sldIdLst>
    <p:sldId id="289" r:id="rId2"/>
    <p:sldId id="290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24" y="66"/>
      </p:cViewPr>
      <p:guideLst>
        <p:guide orient="horz" pos="2160"/>
        <p:guide pos="2880"/>
        <p:guide pos="47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89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BA3AF-DBE7-4965-AB71-63583C6FC9D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50C3-A66E-43D3-ADD4-A68C93074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7413-D9AA-48D3-9904-DDBFBD0F5EF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E12F-D1C3-415F-9840-64B2B379B08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1DD6-DA93-4386-98D2-4F3EDBD5C7E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54EF-B60A-42E4-8E54-FDF2C99B1B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4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942E-B5DD-41D5-9D95-652969224A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7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0086-FDEB-478C-A3EF-691D70B616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B82A-CAB3-49E3-9701-56B5785FF4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E87D-ABFB-4879-9AD8-9CA44B41AE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2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156-AD3B-45B7-B0F4-161A1FC558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4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FBC0-6BA6-4A41-901C-FBCF5992B0F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3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EBC4-88D0-44E7-A7C0-EBCC3C151E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9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789C-70F9-4F80-8274-327578A878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1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395536" y="908720"/>
            <a:ext cx="82804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Ⅰ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耕</a:t>
            </a:r>
            <a:r>
              <a:rPr lang="ja-JP" altLang="en-US" sz="2400" dirty="0" err="1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うん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・代かき</a:t>
            </a:r>
            <a:r>
              <a:rPr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kumimoji="1"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</a:t>
            </a:r>
            <a:r>
              <a:rPr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</a:t>
            </a:r>
            <a:endParaRPr kumimoji="1" lang="en-US" altLang="ja-JP" sz="2400" spc="-1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１．ロータリー・ハローの着脱</a:t>
            </a:r>
            <a:r>
              <a:rPr lang="ja-JP" altLang="en-US" sz="2400" spc="2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</a:t>
            </a:r>
            <a:endParaRPr lang="en-US" altLang="ja-JP" sz="2400" spc="2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２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．乗用トラクターの乗り降り</a:t>
            </a:r>
            <a:r>
              <a:rPr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kumimoji="1"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</a:t>
            </a:r>
            <a:endParaRPr kumimoji="1" lang="en-US" altLang="ja-JP" sz="2400" spc="-1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田植え・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</a:t>
            </a:r>
            <a:endParaRPr kumimoji="1"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Ⅲ</a:t>
            </a:r>
            <a:r>
              <a:rPr kumimoji="1"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コンバイン収穫</a:t>
            </a:r>
            <a:r>
              <a:rPr kumimoji="1"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</a:t>
            </a: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１．機械の清掃・整備、道路走行</a:t>
            </a:r>
            <a:r>
              <a:rPr lang="ja-JP" altLang="en-US" sz="2400" spc="-2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</a:t>
            </a:r>
            <a:endParaRPr lang="en-US" altLang="ja-JP" sz="2400" spc="-2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２．</a:t>
            </a:r>
            <a:r>
              <a:rPr lang="ja-JP" altLang="en-US" sz="2400" dirty="0" err="1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ほ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場の出入り</a:t>
            </a:r>
            <a:r>
              <a:rPr lang="ja-JP" altLang="en-US" sz="2400" spc="-1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・・・・・・・・・・・・・・・・・・・・・・・・・・・・・・・</a:t>
            </a:r>
            <a:endParaRPr lang="en-US" altLang="ja-JP" sz="2400" spc="-1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３．収穫</a:t>
            </a:r>
            <a:r>
              <a:rPr lang="ja-JP" altLang="en-US" sz="2400" spc="-1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</a:t>
            </a: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Ⅳ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大規模畑作・野菜作収穫</a:t>
            </a:r>
            <a:r>
              <a:rPr lang="ja-JP" altLang="en-US" sz="2400" spc="-1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</a:t>
            </a:r>
            <a:endParaRPr lang="en-US" altLang="ja-JP" sz="2400" spc="-1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632352" y="908720"/>
            <a:ext cx="900088" cy="594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EEECE1">
                    <a:lumMod val="2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１０３１０５</a:t>
            </a:r>
            <a:endParaRPr lang="en-US" altLang="ja-JP" sz="2400" dirty="0">
              <a:solidFill>
                <a:srgbClr val="EEECE1">
                  <a:lumMod val="2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EEECE1">
                    <a:lumMod val="2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１１１</a:t>
            </a:r>
            <a:endParaRPr lang="en-US" altLang="ja-JP" sz="2400" dirty="0">
              <a:solidFill>
                <a:srgbClr val="EEECE1">
                  <a:lumMod val="2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4F81BD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１１７</a:t>
            </a:r>
            <a:endParaRPr lang="en-US" altLang="ja-JP" sz="2400" dirty="0">
              <a:solidFill>
                <a:srgbClr val="4F81BD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１２７</a:t>
            </a: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１２９</a:t>
            </a: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１３５</a:t>
            </a: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１３９</a:t>
            </a: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土地利用型作物編－目次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991ECF-9A02-47AD-B602-BD6C9C43A8F3}"/>
              </a:ext>
            </a:extLst>
          </p:cNvPr>
          <p:cNvSpPr txBox="1"/>
          <p:nvPr/>
        </p:nvSpPr>
        <p:spPr>
          <a:xfrm>
            <a:off x="7524328" y="5230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スライド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No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51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19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319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HGP創英角ﾎﾟｯﾌﾟ体</vt:lpstr>
      <vt:lpstr>HGS創英角ﾎﾟｯﾌﾟ体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矢治 幸夫</cp:lastModifiedBy>
  <cp:revision>22</cp:revision>
  <cp:lastPrinted>2021-05-07T07:10:09Z</cp:lastPrinted>
  <dcterms:created xsi:type="dcterms:W3CDTF">2016-12-27T00:42:35Z</dcterms:created>
  <dcterms:modified xsi:type="dcterms:W3CDTF">2021-05-07T07:11:05Z</dcterms:modified>
</cp:coreProperties>
</file>